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9"/>
  </p:notesMasterIdLst>
  <p:sldIdLst>
    <p:sldId id="360" r:id="rId5"/>
    <p:sldId id="6603" r:id="rId6"/>
    <p:sldId id="6623" r:id="rId7"/>
    <p:sldId id="6624" r:id="rId8"/>
    <p:sldId id="6625" r:id="rId9"/>
    <p:sldId id="6610" r:id="rId10"/>
    <p:sldId id="6592" r:id="rId11"/>
    <p:sldId id="4004" r:id="rId12"/>
    <p:sldId id="6619" r:id="rId13"/>
    <p:sldId id="6617" r:id="rId14"/>
    <p:sldId id="6622" r:id="rId15"/>
    <p:sldId id="6620" r:id="rId16"/>
    <p:sldId id="6618" r:id="rId17"/>
    <p:sldId id="6601" r:id="rId18"/>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5F799A1-E7C8-5C75-5D96-625074CB7994}" name="Julian Faust" initials="JF" userId="S::faustju@MFCGD.COM::45659f91-d126-4395-abc6-d916fa2fafdf" providerId="AD"/>
  <p188:author id="{5177B4C8-3F9F-C1C4-FD44-53B3C2967539}" name="Liz Bellamy" initials="LB" userId="S::bellael@MFCGD.COM::1aa8c4c7-e6ad-42ef-9ee9-d2b6172ada1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E1D1"/>
    <a:srgbClr val="00A758"/>
    <a:srgbClr val="FFFF00"/>
    <a:srgbClr val="0000C1"/>
    <a:srgbClr val="FFEBCA"/>
    <a:srgbClr val="EC6453"/>
    <a:srgbClr val="00008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352" autoAdjust="0"/>
    <p:restoredTop sz="78674" autoAdjust="0"/>
  </p:normalViewPr>
  <p:slideViewPr>
    <p:cSldViewPr snapToGrid="0">
      <p:cViewPr>
        <p:scale>
          <a:sx n="80" d="100"/>
          <a:sy n="80" d="100"/>
        </p:scale>
        <p:origin x="352" y="-5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https://mfc-my.sharepoint.com/personal/stanijo_mfcgd_com/Documents/Copy%20of%20JH_IUL%20historical%20returns%20-%20December%202022.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mfc-my.sharepoint.com/personal/stanijo_mfcgd_com/Documents/Copy%20of%20JH_IUL%20historical%20returns%20-%20December%202022.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5" Type="http://schemas.openxmlformats.org/officeDocument/2006/relationships/chartUserShapes" Target="../drawings/drawing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Our Barclays Global MA Plus Account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Sheet3!$Q$3</c:f>
              <c:strCache>
                <c:ptCount val="1"/>
                <c:pt idx="0">
                  <c:v>Yearly Average JH Credit</c:v>
                </c:pt>
              </c:strCache>
            </c:strRef>
          </c:tx>
          <c:spPr>
            <a:ln w="28575" cap="rnd">
              <a:solidFill>
                <a:schemeClr val="accent1"/>
              </a:solidFill>
              <a:prstDash val="sysDot"/>
              <a:round/>
            </a:ln>
            <a:effectLst/>
          </c:spPr>
          <c:marker>
            <c:symbol val="none"/>
          </c:marker>
          <c:cat>
            <c:strRef>
              <c:f>Sheet3!$L$4:$L$15</c:f>
              <c:strCache>
                <c:ptCount val="12"/>
                <c:pt idx="0">
                  <c:v>2012</c:v>
                </c:pt>
                <c:pt idx="1">
                  <c:v>2013</c:v>
                </c:pt>
                <c:pt idx="2">
                  <c:v>2014</c:v>
                </c:pt>
                <c:pt idx="3">
                  <c:v>2015</c:v>
                </c:pt>
                <c:pt idx="4">
                  <c:v>2016</c:v>
                </c:pt>
                <c:pt idx="5">
                  <c:v>2017</c:v>
                </c:pt>
                <c:pt idx="6">
                  <c:v>2018</c:v>
                </c:pt>
                <c:pt idx="7">
                  <c:v>2019</c:v>
                </c:pt>
                <c:pt idx="8">
                  <c:v>2020</c:v>
                </c:pt>
                <c:pt idx="9">
                  <c:v>2021</c:v>
                </c:pt>
                <c:pt idx="10">
                  <c:v>2022</c:v>
                </c:pt>
                <c:pt idx="11">
                  <c:v>2023 YTD</c:v>
                </c:pt>
              </c:strCache>
            </c:strRef>
          </c:cat>
          <c:val>
            <c:numRef>
              <c:f>Sheet3!$Q$4:$Q$15</c:f>
              <c:numCache>
                <c:formatCode>0.00%</c:formatCode>
                <c:ptCount val="12"/>
                <c:pt idx="0">
                  <c:v>0.21643887898619477</c:v>
                </c:pt>
                <c:pt idx="1">
                  <c:v>0.18806035176529035</c:v>
                </c:pt>
                <c:pt idx="2">
                  <c:v>0.14130481993141</c:v>
                </c:pt>
                <c:pt idx="3">
                  <c:v>3.9283411297336236E-2</c:v>
                </c:pt>
                <c:pt idx="4">
                  <c:v>0.14573007961424059</c:v>
                </c:pt>
                <c:pt idx="5">
                  <c:v>6.6536459506351356E-2</c:v>
                </c:pt>
                <c:pt idx="6">
                  <c:v>0.13501928956593812</c:v>
                </c:pt>
                <c:pt idx="7">
                  <c:v>0.16754555651612946</c:v>
                </c:pt>
                <c:pt idx="8">
                  <c:v>8.6701945615708639E-2</c:v>
                </c:pt>
                <c:pt idx="9">
                  <c:v>0</c:v>
                </c:pt>
                <c:pt idx="10">
                  <c:v>1.2892760965630826E-3</c:v>
                </c:pt>
                <c:pt idx="11">
                  <c:v>7.0800000000000002E-2</c:v>
                </c:pt>
              </c:numCache>
            </c:numRef>
          </c:val>
          <c:smooth val="0"/>
          <c:extLst>
            <c:ext xmlns:c16="http://schemas.microsoft.com/office/drawing/2014/chart" uri="{C3380CC4-5D6E-409C-BE32-E72D297353CC}">
              <c16:uniqueId val="{00000000-93FE-42EC-AEFC-39E9D9A288D7}"/>
            </c:ext>
          </c:extLst>
        </c:ser>
        <c:ser>
          <c:idx val="1"/>
          <c:order val="1"/>
          <c:tx>
            <c:strRef>
              <c:f>Sheet3!$R$3</c:f>
              <c:strCache>
                <c:ptCount val="1"/>
                <c:pt idx="0">
                  <c:v>Average Annual</c:v>
                </c:pt>
              </c:strCache>
            </c:strRef>
          </c:tx>
          <c:spPr>
            <a:ln w="28575" cap="rnd">
              <a:solidFill>
                <a:schemeClr val="accent2"/>
              </a:solidFill>
              <a:round/>
            </a:ln>
            <a:effectLst/>
          </c:spPr>
          <c:marker>
            <c:symbol val="none"/>
          </c:marker>
          <c:cat>
            <c:strRef>
              <c:f>Sheet3!$L$4:$L$15</c:f>
              <c:strCache>
                <c:ptCount val="12"/>
                <c:pt idx="0">
                  <c:v>2012</c:v>
                </c:pt>
                <c:pt idx="1">
                  <c:v>2013</c:v>
                </c:pt>
                <c:pt idx="2">
                  <c:v>2014</c:v>
                </c:pt>
                <c:pt idx="3">
                  <c:v>2015</c:v>
                </c:pt>
                <c:pt idx="4">
                  <c:v>2016</c:v>
                </c:pt>
                <c:pt idx="5">
                  <c:v>2017</c:v>
                </c:pt>
                <c:pt idx="6">
                  <c:v>2018</c:v>
                </c:pt>
                <c:pt idx="7">
                  <c:v>2019</c:v>
                </c:pt>
                <c:pt idx="8">
                  <c:v>2020</c:v>
                </c:pt>
                <c:pt idx="9">
                  <c:v>2021</c:v>
                </c:pt>
                <c:pt idx="10">
                  <c:v>2022</c:v>
                </c:pt>
                <c:pt idx="11">
                  <c:v>2023 YTD</c:v>
                </c:pt>
              </c:strCache>
            </c:strRef>
          </c:cat>
          <c:val>
            <c:numRef>
              <c:f>Sheet3!$R$4:$R$15</c:f>
              <c:numCache>
                <c:formatCode>0.00%</c:formatCode>
                <c:ptCount val="12"/>
                <c:pt idx="0">
                  <c:v>0.10799182444501475</c:v>
                </c:pt>
                <c:pt idx="1">
                  <c:v>0.10799182444501475</c:v>
                </c:pt>
                <c:pt idx="2">
                  <c:v>0.10799182444501475</c:v>
                </c:pt>
                <c:pt idx="3">
                  <c:v>0.10799182444501475</c:v>
                </c:pt>
                <c:pt idx="4">
                  <c:v>0.10799182444501475</c:v>
                </c:pt>
                <c:pt idx="5">
                  <c:v>0.10799182444501475</c:v>
                </c:pt>
                <c:pt idx="6">
                  <c:v>0.10799182444501475</c:v>
                </c:pt>
                <c:pt idx="7">
                  <c:v>0.10799182444501475</c:v>
                </c:pt>
                <c:pt idx="8">
                  <c:v>0.10799182444501475</c:v>
                </c:pt>
                <c:pt idx="9">
                  <c:v>0.10799182444501475</c:v>
                </c:pt>
                <c:pt idx="10">
                  <c:v>0.10799182444501475</c:v>
                </c:pt>
                <c:pt idx="11">
                  <c:v>0.10799182444501475</c:v>
                </c:pt>
              </c:numCache>
            </c:numRef>
          </c:val>
          <c:smooth val="0"/>
          <c:extLst>
            <c:ext xmlns:c16="http://schemas.microsoft.com/office/drawing/2014/chart" uri="{C3380CC4-5D6E-409C-BE32-E72D297353CC}">
              <c16:uniqueId val="{00000001-93FE-42EC-AEFC-39E9D9A288D7}"/>
            </c:ext>
          </c:extLst>
        </c:ser>
        <c:ser>
          <c:idx val="2"/>
          <c:order val="2"/>
          <c:tx>
            <c:strRef>
              <c:f>Sheet3!$S$3</c:f>
              <c:strCache>
                <c:ptCount val="1"/>
                <c:pt idx="0">
                  <c:v>Current Max Rate</c:v>
                </c:pt>
              </c:strCache>
            </c:strRef>
          </c:tx>
          <c:spPr>
            <a:ln w="28575" cap="rnd">
              <a:noFill/>
              <a:round/>
            </a:ln>
            <a:effectLst/>
          </c:spPr>
          <c:marker>
            <c:symbol val="none"/>
          </c:marker>
          <c:cat>
            <c:strRef>
              <c:f>Sheet3!$L$4:$L$15</c:f>
              <c:strCache>
                <c:ptCount val="12"/>
                <c:pt idx="0">
                  <c:v>2012</c:v>
                </c:pt>
                <c:pt idx="1">
                  <c:v>2013</c:v>
                </c:pt>
                <c:pt idx="2">
                  <c:v>2014</c:v>
                </c:pt>
                <c:pt idx="3">
                  <c:v>2015</c:v>
                </c:pt>
                <c:pt idx="4">
                  <c:v>2016</c:v>
                </c:pt>
                <c:pt idx="5">
                  <c:v>2017</c:v>
                </c:pt>
                <c:pt idx="6">
                  <c:v>2018</c:v>
                </c:pt>
                <c:pt idx="7">
                  <c:v>2019</c:v>
                </c:pt>
                <c:pt idx="8">
                  <c:v>2020</c:v>
                </c:pt>
                <c:pt idx="9">
                  <c:v>2021</c:v>
                </c:pt>
                <c:pt idx="10">
                  <c:v>2022</c:v>
                </c:pt>
                <c:pt idx="11">
                  <c:v>2023 YTD</c:v>
                </c:pt>
              </c:strCache>
            </c:strRef>
          </c:cat>
          <c:val>
            <c:numRef>
              <c:f>Sheet3!$S$4:$S$15</c:f>
              <c:numCache>
                <c:formatCode>0.00%</c:formatCode>
                <c:ptCount val="12"/>
                <c:pt idx="0">
                  <c:v>7.3499999999999996E-2</c:v>
                </c:pt>
                <c:pt idx="1">
                  <c:v>7.3499999999999996E-2</c:v>
                </c:pt>
                <c:pt idx="2">
                  <c:v>7.3499999999999996E-2</c:v>
                </c:pt>
                <c:pt idx="3">
                  <c:v>7.3499999999999996E-2</c:v>
                </c:pt>
                <c:pt idx="4">
                  <c:v>7.3499999999999996E-2</c:v>
                </c:pt>
                <c:pt idx="5">
                  <c:v>7.3499999999999996E-2</c:v>
                </c:pt>
                <c:pt idx="6">
                  <c:v>7.3499999999999996E-2</c:v>
                </c:pt>
                <c:pt idx="7">
                  <c:v>7.3499999999999996E-2</c:v>
                </c:pt>
                <c:pt idx="8">
                  <c:v>7.3499999999999996E-2</c:v>
                </c:pt>
                <c:pt idx="9">
                  <c:v>7.3499999999999996E-2</c:v>
                </c:pt>
                <c:pt idx="10">
                  <c:v>7.3499999999999996E-2</c:v>
                </c:pt>
                <c:pt idx="11">
                  <c:v>7.3499999999999996E-2</c:v>
                </c:pt>
              </c:numCache>
            </c:numRef>
          </c:val>
          <c:smooth val="0"/>
          <c:extLst>
            <c:ext xmlns:c16="http://schemas.microsoft.com/office/drawing/2014/chart" uri="{C3380CC4-5D6E-409C-BE32-E72D297353CC}">
              <c16:uniqueId val="{00000000-C6F2-4D76-98F4-2B4E32BB9E4A}"/>
            </c:ext>
          </c:extLst>
        </c:ser>
        <c:dLbls>
          <c:showLegendKey val="0"/>
          <c:showVal val="0"/>
          <c:showCatName val="0"/>
          <c:showSerName val="0"/>
          <c:showPercent val="0"/>
          <c:showBubbleSize val="0"/>
        </c:dLbls>
        <c:smooth val="0"/>
        <c:axId val="750438656"/>
        <c:axId val="750435048"/>
      </c:lineChart>
      <c:catAx>
        <c:axId val="7504386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50435048"/>
        <c:crosses val="autoZero"/>
        <c:auto val="1"/>
        <c:lblAlgn val="ctr"/>
        <c:lblOffset val="100"/>
        <c:noMultiLvlLbl val="0"/>
      </c:catAx>
      <c:valAx>
        <c:axId val="75043504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504386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Our Barclays Global MA Plus Account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Sheet3!$Q$3</c:f>
              <c:strCache>
                <c:ptCount val="1"/>
                <c:pt idx="0">
                  <c:v>Yearly Average JH Credit</c:v>
                </c:pt>
              </c:strCache>
            </c:strRef>
          </c:tx>
          <c:spPr>
            <a:ln w="28575" cap="rnd">
              <a:noFill/>
              <a:prstDash val="sysDot"/>
              <a:round/>
            </a:ln>
            <a:effectLst/>
          </c:spPr>
          <c:marker>
            <c:symbol val="none"/>
          </c:marker>
          <c:cat>
            <c:strRef>
              <c:f>Sheet3!$L$4:$L$15</c:f>
              <c:strCache>
                <c:ptCount val="12"/>
                <c:pt idx="0">
                  <c:v>2012</c:v>
                </c:pt>
                <c:pt idx="1">
                  <c:v>2013</c:v>
                </c:pt>
                <c:pt idx="2">
                  <c:v>2014</c:v>
                </c:pt>
                <c:pt idx="3">
                  <c:v>2015</c:v>
                </c:pt>
                <c:pt idx="4">
                  <c:v>2016</c:v>
                </c:pt>
                <c:pt idx="5">
                  <c:v>2017</c:v>
                </c:pt>
                <c:pt idx="6">
                  <c:v>2018</c:v>
                </c:pt>
                <c:pt idx="7">
                  <c:v>2019</c:v>
                </c:pt>
                <c:pt idx="8">
                  <c:v>2020</c:v>
                </c:pt>
                <c:pt idx="9">
                  <c:v>2021</c:v>
                </c:pt>
                <c:pt idx="10">
                  <c:v>2022</c:v>
                </c:pt>
                <c:pt idx="11">
                  <c:v>2023 YTD</c:v>
                </c:pt>
              </c:strCache>
            </c:strRef>
          </c:cat>
          <c:val>
            <c:numRef>
              <c:f>Sheet3!$Q$4:$Q$15</c:f>
              <c:numCache>
                <c:formatCode>0.00%</c:formatCode>
                <c:ptCount val="12"/>
                <c:pt idx="0">
                  <c:v>0.21643887898619477</c:v>
                </c:pt>
                <c:pt idx="1">
                  <c:v>0.18806035176529035</c:v>
                </c:pt>
                <c:pt idx="2">
                  <c:v>0.14130481993141</c:v>
                </c:pt>
                <c:pt idx="3">
                  <c:v>3.9283411297336236E-2</c:v>
                </c:pt>
                <c:pt idx="4">
                  <c:v>0.14573007961424059</c:v>
                </c:pt>
                <c:pt idx="5">
                  <c:v>6.6536459506351356E-2</c:v>
                </c:pt>
                <c:pt idx="6">
                  <c:v>0.13501928956593812</c:v>
                </c:pt>
                <c:pt idx="7">
                  <c:v>0.16754555651612946</c:v>
                </c:pt>
                <c:pt idx="8">
                  <c:v>8.6701945615708639E-2</c:v>
                </c:pt>
                <c:pt idx="9">
                  <c:v>0</c:v>
                </c:pt>
                <c:pt idx="10">
                  <c:v>1.2892760965630826E-3</c:v>
                </c:pt>
                <c:pt idx="11">
                  <c:v>7.0800000000000002E-2</c:v>
                </c:pt>
              </c:numCache>
            </c:numRef>
          </c:val>
          <c:smooth val="0"/>
          <c:extLst>
            <c:ext xmlns:c16="http://schemas.microsoft.com/office/drawing/2014/chart" uri="{C3380CC4-5D6E-409C-BE32-E72D297353CC}">
              <c16:uniqueId val="{00000000-93FE-42EC-AEFC-39E9D9A288D7}"/>
            </c:ext>
          </c:extLst>
        </c:ser>
        <c:ser>
          <c:idx val="1"/>
          <c:order val="1"/>
          <c:tx>
            <c:strRef>
              <c:f>Sheet3!$R$3</c:f>
              <c:strCache>
                <c:ptCount val="1"/>
                <c:pt idx="0">
                  <c:v>Average Annual</c:v>
                </c:pt>
              </c:strCache>
            </c:strRef>
          </c:tx>
          <c:spPr>
            <a:ln w="28575" cap="rnd">
              <a:solidFill>
                <a:schemeClr val="accent2"/>
              </a:solidFill>
              <a:prstDash val="sysDot"/>
              <a:round/>
            </a:ln>
            <a:effectLst/>
          </c:spPr>
          <c:marker>
            <c:symbol val="none"/>
          </c:marker>
          <c:cat>
            <c:strRef>
              <c:f>Sheet3!$L$4:$L$15</c:f>
              <c:strCache>
                <c:ptCount val="12"/>
                <c:pt idx="0">
                  <c:v>2012</c:v>
                </c:pt>
                <c:pt idx="1">
                  <c:v>2013</c:v>
                </c:pt>
                <c:pt idx="2">
                  <c:v>2014</c:v>
                </c:pt>
                <c:pt idx="3">
                  <c:v>2015</c:v>
                </c:pt>
                <c:pt idx="4">
                  <c:v>2016</c:v>
                </c:pt>
                <c:pt idx="5">
                  <c:v>2017</c:v>
                </c:pt>
                <c:pt idx="6">
                  <c:v>2018</c:v>
                </c:pt>
                <c:pt idx="7">
                  <c:v>2019</c:v>
                </c:pt>
                <c:pt idx="8">
                  <c:v>2020</c:v>
                </c:pt>
                <c:pt idx="9">
                  <c:v>2021</c:v>
                </c:pt>
                <c:pt idx="10">
                  <c:v>2022</c:v>
                </c:pt>
                <c:pt idx="11">
                  <c:v>2023 YTD</c:v>
                </c:pt>
              </c:strCache>
            </c:strRef>
          </c:cat>
          <c:val>
            <c:numRef>
              <c:f>Sheet3!$R$4:$R$15</c:f>
              <c:numCache>
                <c:formatCode>0.00%</c:formatCode>
                <c:ptCount val="12"/>
                <c:pt idx="0">
                  <c:v>0.10799182444501475</c:v>
                </c:pt>
                <c:pt idx="1">
                  <c:v>0.10799182444501475</c:v>
                </c:pt>
                <c:pt idx="2">
                  <c:v>0.10799182444501475</c:v>
                </c:pt>
                <c:pt idx="3">
                  <c:v>0.10799182444501475</c:v>
                </c:pt>
                <c:pt idx="4">
                  <c:v>0.10799182444501475</c:v>
                </c:pt>
                <c:pt idx="5">
                  <c:v>0.10799182444501475</c:v>
                </c:pt>
                <c:pt idx="6">
                  <c:v>0.10799182444501475</c:v>
                </c:pt>
                <c:pt idx="7">
                  <c:v>0.10799182444501475</c:v>
                </c:pt>
                <c:pt idx="8">
                  <c:v>0.10799182444501475</c:v>
                </c:pt>
                <c:pt idx="9">
                  <c:v>0.10799182444501475</c:v>
                </c:pt>
                <c:pt idx="10">
                  <c:v>0.10799182444501475</c:v>
                </c:pt>
                <c:pt idx="11">
                  <c:v>0.10799182444501475</c:v>
                </c:pt>
              </c:numCache>
            </c:numRef>
          </c:val>
          <c:smooth val="0"/>
          <c:extLst>
            <c:ext xmlns:c16="http://schemas.microsoft.com/office/drawing/2014/chart" uri="{C3380CC4-5D6E-409C-BE32-E72D297353CC}">
              <c16:uniqueId val="{00000001-93FE-42EC-AEFC-39E9D9A288D7}"/>
            </c:ext>
          </c:extLst>
        </c:ser>
        <c:ser>
          <c:idx val="2"/>
          <c:order val="2"/>
          <c:tx>
            <c:strRef>
              <c:f>Sheet3!$S$3</c:f>
              <c:strCache>
                <c:ptCount val="1"/>
                <c:pt idx="0">
                  <c:v>Current Max Rate</c:v>
                </c:pt>
              </c:strCache>
            </c:strRef>
          </c:tx>
          <c:spPr>
            <a:ln w="28575" cap="rnd">
              <a:solidFill>
                <a:schemeClr val="accent3"/>
              </a:solidFill>
              <a:prstDash val="sysDot"/>
              <a:round/>
            </a:ln>
            <a:effectLst/>
          </c:spPr>
          <c:marker>
            <c:symbol val="none"/>
          </c:marker>
          <c:cat>
            <c:strRef>
              <c:f>Sheet3!$L$4:$L$15</c:f>
              <c:strCache>
                <c:ptCount val="12"/>
                <c:pt idx="0">
                  <c:v>2012</c:v>
                </c:pt>
                <c:pt idx="1">
                  <c:v>2013</c:v>
                </c:pt>
                <c:pt idx="2">
                  <c:v>2014</c:v>
                </c:pt>
                <c:pt idx="3">
                  <c:v>2015</c:v>
                </c:pt>
                <c:pt idx="4">
                  <c:v>2016</c:v>
                </c:pt>
                <c:pt idx="5">
                  <c:v>2017</c:v>
                </c:pt>
                <c:pt idx="6">
                  <c:v>2018</c:v>
                </c:pt>
                <c:pt idx="7">
                  <c:v>2019</c:v>
                </c:pt>
                <c:pt idx="8">
                  <c:v>2020</c:v>
                </c:pt>
                <c:pt idx="9">
                  <c:v>2021</c:v>
                </c:pt>
                <c:pt idx="10">
                  <c:v>2022</c:v>
                </c:pt>
                <c:pt idx="11">
                  <c:v>2023 YTD</c:v>
                </c:pt>
              </c:strCache>
            </c:strRef>
          </c:cat>
          <c:val>
            <c:numRef>
              <c:f>Sheet3!$S$4:$S$15</c:f>
              <c:numCache>
                <c:formatCode>0.00%</c:formatCode>
                <c:ptCount val="12"/>
                <c:pt idx="0">
                  <c:v>7.3499999999999996E-2</c:v>
                </c:pt>
                <c:pt idx="1">
                  <c:v>7.3499999999999996E-2</c:v>
                </c:pt>
                <c:pt idx="2">
                  <c:v>7.3499999999999996E-2</c:v>
                </c:pt>
                <c:pt idx="3">
                  <c:v>7.3499999999999996E-2</c:v>
                </c:pt>
                <c:pt idx="4">
                  <c:v>7.3499999999999996E-2</c:v>
                </c:pt>
                <c:pt idx="5">
                  <c:v>7.3499999999999996E-2</c:v>
                </c:pt>
                <c:pt idx="6">
                  <c:v>7.3499999999999996E-2</c:v>
                </c:pt>
                <c:pt idx="7">
                  <c:v>7.3499999999999996E-2</c:v>
                </c:pt>
                <c:pt idx="8">
                  <c:v>7.3499999999999996E-2</c:v>
                </c:pt>
                <c:pt idx="9">
                  <c:v>7.3499999999999996E-2</c:v>
                </c:pt>
                <c:pt idx="10">
                  <c:v>7.3499999999999996E-2</c:v>
                </c:pt>
                <c:pt idx="11">
                  <c:v>7.3499999999999996E-2</c:v>
                </c:pt>
              </c:numCache>
            </c:numRef>
          </c:val>
          <c:smooth val="0"/>
          <c:extLst>
            <c:ext xmlns:c16="http://schemas.microsoft.com/office/drawing/2014/chart" uri="{C3380CC4-5D6E-409C-BE32-E72D297353CC}">
              <c16:uniqueId val="{00000000-C6F2-4D76-98F4-2B4E32BB9E4A}"/>
            </c:ext>
          </c:extLst>
        </c:ser>
        <c:dLbls>
          <c:showLegendKey val="0"/>
          <c:showVal val="0"/>
          <c:showCatName val="0"/>
          <c:showSerName val="0"/>
          <c:showPercent val="0"/>
          <c:showBubbleSize val="0"/>
        </c:dLbls>
        <c:smooth val="0"/>
        <c:axId val="750438656"/>
        <c:axId val="750435048"/>
      </c:lineChart>
      <c:catAx>
        <c:axId val="7504386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50435048"/>
        <c:crosses val="autoZero"/>
        <c:auto val="1"/>
        <c:lblAlgn val="ctr"/>
        <c:lblOffset val="100"/>
        <c:noMultiLvlLbl val="0"/>
      </c:catAx>
      <c:valAx>
        <c:axId val="75043504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504386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YTD Performance as of 6/30</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Sheet3!$A$2</c:f>
              <c:strCache>
                <c:ptCount val="1"/>
                <c:pt idx="0">
                  <c:v>YTD</c:v>
                </c:pt>
              </c:strCache>
            </c:strRef>
          </c:tx>
          <c:spPr>
            <a:solidFill>
              <a:schemeClr val="accent3"/>
            </a:solidFill>
            <a:ln>
              <a:noFill/>
            </a:ln>
            <a:effectLst/>
          </c:spPr>
          <c:invertIfNegative val="0"/>
          <c:dPt>
            <c:idx val="0"/>
            <c:invertIfNegative val="0"/>
            <c:bubble3D val="0"/>
            <c:spPr>
              <a:solidFill>
                <a:srgbClr val="0033CC"/>
              </a:solidFill>
              <a:ln>
                <a:noFill/>
              </a:ln>
              <a:effectLst/>
            </c:spPr>
            <c:extLst>
              <c:ext xmlns:c16="http://schemas.microsoft.com/office/drawing/2014/chart" uri="{C3380CC4-5D6E-409C-BE32-E72D297353CC}">
                <c16:uniqueId val="{00000001-4960-46EB-A90A-37AF6594DF25}"/>
              </c:ext>
            </c:extLst>
          </c:dPt>
          <c:dPt>
            <c:idx val="8"/>
            <c:invertIfNegative val="0"/>
            <c:bubble3D val="0"/>
            <c:spPr>
              <a:solidFill>
                <a:sysClr val="window" lastClr="FFFFFF">
                  <a:lumMod val="50000"/>
                </a:sysClr>
              </a:solidFill>
              <a:ln>
                <a:noFill/>
              </a:ln>
              <a:effectLst/>
            </c:spPr>
            <c:extLst>
              <c:ext xmlns:c16="http://schemas.microsoft.com/office/drawing/2014/chart" uri="{C3380CC4-5D6E-409C-BE32-E72D297353CC}">
                <c16:uniqueId val="{00000003-4960-46EB-A90A-37AF6594DF25}"/>
              </c:ext>
            </c:extLst>
          </c:dPt>
          <c:cat>
            <c:strRef>
              <c:f>Sheet3!$B$1:$L$1</c:f>
              <c:strCache>
                <c:ptCount val="11"/>
                <c:pt idx="0">
                  <c:v>Barclays </c:v>
                </c:pt>
                <c:pt idx="1">
                  <c:v>Allianz BUDBI II​ ER​</c:v>
                </c:pt>
                <c:pt idx="2">
                  <c:v>Corebridge MLSB</c:v>
                </c:pt>
                <c:pt idx="3">
                  <c:v>National Life US Pacesetter​</c:v>
                </c:pt>
                <c:pt idx="4">
                  <c:v>Pru Goldman Sachs Voyager ​</c:v>
                </c:pt>
                <c:pt idx="5">
                  <c:v>NW BNP Paribas Global H Factor​</c:v>
                </c:pt>
                <c:pt idx="6">
                  <c:v>NA Fidelity Multifactor Yield​</c:v>
                </c:pt>
                <c:pt idx="7">
                  <c:v>Allianz PIMCO Tactical Balanced ER​</c:v>
                </c:pt>
                <c:pt idx="8">
                  <c:v>Pacific Life Blackrock Endura​</c:v>
                </c:pt>
                <c:pt idx="9">
                  <c:v>Symetra Putnam Dynamic ER</c:v>
                </c:pt>
                <c:pt idx="10">
                  <c:v>Nationwide JP Morgan Mercury</c:v>
                </c:pt>
              </c:strCache>
            </c:strRef>
          </c:cat>
          <c:val>
            <c:numRef>
              <c:f>Sheet3!$B$2:$L$2</c:f>
              <c:numCache>
                <c:formatCode>0.00%</c:formatCode>
                <c:ptCount val="11"/>
                <c:pt idx="0">
                  <c:v>7.0599999999999996E-2</c:v>
                </c:pt>
                <c:pt idx="1">
                  <c:v>4.82E-2</c:v>
                </c:pt>
                <c:pt idx="2">
                  <c:v>3.9899999999999998E-2</c:v>
                </c:pt>
                <c:pt idx="3">
                  <c:v>2.29E-2</c:v>
                </c:pt>
                <c:pt idx="4">
                  <c:v>2.1899999999999999E-2</c:v>
                </c:pt>
                <c:pt idx="5">
                  <c:v>1.8800000000000001E-2</c:v>
                </c:pt>
                <c:pt idx="6">
                  <c:v>1.04E-2</c:v>
                </c:pt>
                <c:pt idx="7">
                  <c:v>8.8000000000000005E-3</c:v>
                </c:pt>
                <c:pt idx="8">
                  <c:v>2.9999999999999997E-4</c:v>
                </c:pt>
                <c:pt idx="9">
                  <c:v>-5.7000000000000002E-3</c:v>
                </c:pt>
                <c:pt idx="10">
                  <c:v>-2.3400000000000001E-2</c:v>
                </c:pt>
              </c:numCache>
            </c:numRef>
          </c:val>
          <c:extLst>
            <c:ext xmlns:c16="http://schemas.microsoft.com/office/drawing/2014/chart" uri="{C3380CC4-5D6E-409C-BE32-E72D297353CC}">
              <c16:uniqueId val="{00000004-4960-46EB-A90A-37AF6594DF25}"/>
            </c:ext>
          </c:extLst>
        </c:ser>
        <c:dLbls>
          <c:showLegendKey val="0"/>
          <c:showVal val="0"/>
          <c:showCatName val="0"/>
          <c:showSerName val="0"/>
          <c:showPercent val="0"/>
          <c:showBubbleSize val="0"/>
        </c:dLbls>
        <c:gapWidth val="192"/>
        <c:overlap val="-27"/>
        <c:axId val="1185737008"/>
        <c:axId val="1185737992"/>
      </c:barChart>
      <c:catAx>
        <c:axId val="1185737008"/>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1185737992"/>
        <c:crosses val="autoZero"/>
        <c:auto val="1"/>
        <c:lblAlgn val="ctr"/>
        <c:lblOffset val="100"/>
        <c:noMultiLvlLbl val="0"/>
      </c:catAx>
      <c:valAx>
        <c:axId val="1185737992"/>
        <c:scaling>
          <c:orientation val="minMax"/>
          <c:min val="-0.02"/>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85737008"/>
        <c:crosses val="autoZero"/>
        <c:crossBetween val="between"/>
        <c:majorUnit val="0.01"/>
        <c:minorUnit val="2E-3"/>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6">
  <a:schemeClr val="accent3"/>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0.85947</cdr:x>
      <cdr:y>0.48415</cdr:y>
    </cdr:from>
    <cdr:to>
      <cdr:x>0.85947</cdr:x>
      <cdr:y>0.73519</cdr:y>
    </cdr:to>
    <cdr:cxnSp macro="">
      <cdr:nvCxnSpPr>
        <cdr:cNvPr id="3" name="Straight Arrow Connector 2">
          <a:extLst xmlns:a="http://schemas.openxmlformats.org/drawingml/2006/main">
            <a:ext uri="{FF2B5EF4-FFF2-40B4-BE49-F238E27FC236}">
              <a16:creationId xmlns:a16="http://schemas.microsoft.com/office/drawing/2014/main" id="{C2D4894F-61FF-726B-B107-6BFFBE290871}"/>
            </a:ext>
          </a:extLst>
        </cdr:cNvPr>
        <cdr:cNvCxnSpPr/>
      </cdr:nvCxnSpPr>
      <cdr:spPr>
        <a:xfrm xmlns:a="http://schemas.openxmlformats.org/drawingml/2006/main">
          <a:off x="9014223" y="2349814"/>
          <a:ext cx="0" cy="1218418"/>
        </a:xfrm>
        <a:prstGeom xmlns:a="http://schemas.openxmlformats.org/drawingml/2006/main" prst="straightConnector1">
          <a:avLst/>
        </a:prstGeom>
        <a:ln xmlns:a="http://schemas.openxmlformats.org/drawingml/2006/main" w="57150">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0.71507</cdr:x>
      <cdr:y>0.42058</cdr:y>
    </cdr:from>
    <cdr:to>
      <cdr:x>1</cdr:x>
      <cdr:y>0.47131</cdr:y>
    </cdr:to>
    <cdr:sp macro="" textlink="">
      <cdr:nvSpPr>
        <cdr:cNvPr id="5" name="TextBox 4">
          <a:extLst xmlns:a="http://schemas.openxmlformats.org/drawingml/2006/main">
            <a:ext uri="{FF2B5EF4-FFF2-40B4-BE49-F238E27FC236}">
              <a16:creationId xmlns:a16="http://schemas.microsoft.com/office/drawing/2014/main" id="{514D74B9-B421-FA1B-8D78-E7864C1BA205}"/>
            </a:ext>
          </a:extLst>
        </cdr:cNvPr>
        <cdr:cNvSpPr txBox="1"/>
      </cdr:nvSpPr>
      <cdr:spPr>
        <a:xfrm xmlns:a="http://schemas.openxmlformats.org/drawingml/2006/main">
          <a:off x="7499729" y="2041286"/>
          <a:ext cx="2988376" cy="246218"/>
        </a:xfrm>
        <a:prstGeom xmlns:a="http://schemas.openxmlformats.org/drawingml/2006/main" prst="rect">
          <a:avLst/>
        </a:prstGeom>
        <a:noFill xmlns:a="http://schemas.openxmlformats.org/drawingml/2006/main"/>
      </cdr:spPr>
      <cdr:txBody>
        <a:bodyPr xmlns:a="http://schemas.openxmlformats.org/drawingml/2006/main" vertOverflow="clip" wrap="square" lIns="0" tIns="0" rIns="0" bIns="0" rtlCol="0">
          <a:spAutoFit/>
        </a:bodyPr>
        <a:lstStyle xmlns:a="http://schemas.openxmlformats.org/drawingml/2006/main"/>
        <a:p xmlns:a="http://schemas.openxmlformats.org/drawingml/2006/main">
          <a:pPr algn="l">
            <a:spcBef>
              <a:spcPts val="600"/>
            </a:spcBef>
          </a:pPr>
          <a:r>
            <a:rPr lang="en-US" sz="1600" dirty="0"/>
            <a:t>#1 on “Spreadsheet” Performance</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95D7CC9B-E5CF-4C6F-A2A8-ADAFAEDD63FC}" type="datetimeFigureOut">
              <a:rPr lang="en-US" smtClean="0"/>
              <a:t>7/18/2023</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EAA3CEF0-8932-4FBB-8B42-AAED272ED771}" type="slidenum">
              <a:rPr lang="en-US" smtClean="0"/>
              <a:t>‹#›</a:t>
            </a:fld>
            <a:endParaRPr lang="en-US"/>
          </a:p>
        </p:txBody>
      </p:sp>
    </p:spTree>
    <p:extLst>
      <p:ext uri="{BB962C8B-B14F-4D97-AF65-F5344CB8AC3E}">
        <p14:creationId xmlns:p14="http://schemas.microsoft.com/office/powerpoint/2010/main" val="41288401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A3CEF0-8932-4FBB-8B42-AAED272ED771}" type="slidenum">
              <a:rPr lang="en-US" smtClean="0"/>
              <a:t>1</a:t>
            </a:fld>
            <a:endParaRPr lang="en-US"/>
          </a:p>
        </p:txBody>
      </p:sp>
    </p:spTree>
    <p:extLst>
      <p:ext uri="{BB962C8B-B14F-4D97-AF65-F5344CB8AC3E}">
        <p14:creationId xmlns:p14="http://schemas.microsoft.com/office/powerpoint/2010/main" val="20838840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A3CEF0-8932-4FBB-8B42-AAED272ED771}" type="slidenum">
              <a:rPr lang="en-US" smtClean="0"/>
              <a:t>10</a:t>
            </a:fld>
            <a:endParaRPr lang="en-US"/>
          </a:p>
        </p:txBody>
      </p:sp>
    </p:spTree>
    <p:extLst>
      <p:ext uri="{BB962C8B-B14F-4D97-AF65-F5344CB8AC3E}">
        <p14:creationId xmlns:p14="http://schemas.microsoft.com/office/powerpoint/2010/main" val="35150181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A3CEF0-8932-4FBB-8B42-AAED272ED771}" type="slidenum">
              <a:rPr lang="en-US" smtClean="0"/>
              <a:t>11</a:t>
            </a:fld>
            <a:endParaRPr lang="en-US"/>
          </a:p>
        </p:txBody>
      </p:sp>
    </p:spTree>
    <p:extLst>
      <p:ext uri="{BB962C8B-B14F-4D97-AF65-F5344CB8AC3E}">
        <p14:creationId xmlns:p14="http://schemas.microsoft.com/office/powerpoint/2010/main" val="39203063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A3CEF0-8932-4FBB-8B42-AAED272ED771}" type="slidenum">
              <a:rPr lang="en-US" smtClean="0"/>
              <a:t>12</a:t>
            </a:fld>
            <a:endParaRPr lang="en-US"/>
          </a:p>
        </p:txBody>
      </p:sp>
    </p:spTree>
    <p:extLst>
      <p:ext uri="{BB962C8B-B14F-4D97-AF65-F5344CB8AC3E}">
        <p14:creationId xmlns:p14="http://schemas.microsoft.com/office/powerpoint/2010/main" val="33132731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A3CEF0-8932-4FBB-8B42-AAED272ED771}" type="slidenum">
              <a:rPr lang="en-US" smtClean="0"/>
              <a:t>13</a:t>
            </a:fld>
            <a:endParaRPr lang="en-US"/>
          </a:p>
        </p:txBody>
      </p:sp>
    </p:spTree>
    <p:extLst>
      <p:ext uri="{BB962C8B-B14F-4D97-AF65-F5344CB8AC3E}">
        <p14:creationId xmlns:p14="http://schemas.microsoft.com/office/powerpoint/2010/main" val="6919715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A3CEF0-8932-4FBB-8B42-AAED272ED771}" type="slidenum">
              <a:rPr lang="en-US" smtClean="0"/>
              <a:t>14</a:t>
            </a:fld>
            <a:endParaRPr lang="en-US"/>
          </a:p>
        </p:txBody>
      </p:sp>
    </p:spTree>
    <p:extLst>
      <p:ext uri="{BB962C8B-B14F-4D97-AF65-F5344CB8AC3E}">
        <p14:creationId xmlns:p14="http://schemas.microsoft.com/office/powerpoint/2010/main" val="17690058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A3CEF0-8932-4FBB-8B42-AAED272ED771}" type="slidenum">
              <a:rPr lang="en-US" smtClean="0"/>
              <a:t>2</a:t>
            </a:fld>
            <a:endParaRPr lang="en-US"/>
          </a:p>
        </p:txBody>
      </p:sp>
    </p:spTree>
    <p:extLst>
      <p:ext uri="{BB962C8B-B14F-4D97-AF65-F5344CB8AC3E}">
        <p14:creationId xmlns:p14="http://schemas.microsoft.com/office/powerpoint/2010/main" val="10109654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AA3CEF0-8932-4FBB-8B42-AAED272ED771}" type="slidenum">
              <a:rPr lang="en-US" smtClean="0"/>
              <a:t>3</a:t>
            </a:fld>
            <a:endParaRPr lang="en-US"/>
          </a:p>
        </p:txBody>
      </p:sp>
    </p:spTree>
    <p:extLst>
      <p:ext uri="{BB962C8B-B14F-4D97-AF65-F5344CB8AC3E}">
        <p14:creationId xmlns:p14="http://schemas.microsoft.com/office/powerpoint/2010/main" val="7523014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A3CEF0-8932-4FBB-8B42-AAED272ED771}" type="slidenum">
              <a:rPr lang="en-US" smtClean="0"/>
              <a:t>4</a:t>
            </a:fld>
            <a:endParaRPr lang="en-US"/>
          </a:p>
        </p:txBody>
      </p:sp>
    </p:spTree>
    <p:extLst>
      <p:ext uri="{BB962C8B-B14F-4D97-AF65-F5344CB8AC3E}">
        <p14:creationId xmlns:p14="http://schemas.microsoft.com/office/powerpoint/2010/main" val="38116337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A3CEF0-8932-4FBB-8B42-AAED272ED771}" type="slidenum">
              <a:rPr lang="en-US" smtClean="0"/>
              <a:t>5</a:t>
            </a:fld>
            <a:endParaRPr lang="en-US"/>
          </a:p>
        </p:txBody>
      </p:sp>
    </p:spTree>
    <p:extLst>
      <p:ext uri="{BB962C8B-B14F-4D97-AF65-F5344CB8AC3E}">
        <p14:creationId xmlns:p14="http://schemas.microsoft.com/office/powerpoint/2010/main" val="34208497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A3CEF0-8932-4FBB-8B42-AAED272ED771}" type="slidenum">
              <a:rPr lang="en-US" smtClean="0"/>
              <a:t>6</a:t>
            </a:fld>
            <a:endParaRPr lang="en-US"/>
          </a:p>
        </p:txBody>
      </p:sp>
    </p:spTree>
    <p:extLst>
      <p:ext uri="{BB962C8B-B14F-4D97-AF65-F5344CB8AC3E}">
        <p14:creationId xmlns:p14="http://schemas.microsoft.com/office/powerpoint/2010/main" val="5475424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3237">
              <a:defRPr/>
            </a:pPr>
            <a:fld id="{4FF0573C-F130-4D1E-A886-85FBB65D3A1B}" type="slidenum">
              <a:rPr lang="en-CA" sz="1400">
                <a:solidFill>
                  <a:prstClr val="black"/>
                </a:solidFill>
                <a:latin typeface="Arial"/>
              </a:rPr>
              <a:pPr defTabSz="933237">
                <a:defRPr/>
              </a:pPr>
              <a:t>7</a:t>
            </a:fld>
            <a:endParaRPr lang="en-CA" sz="1400">
              <a:solidFill>
                <a:prstClr val="black"/>
              </a:solidFill>
              <a:latin typeface="Arial"/>
            </a:endParaRPr>
          </a:p>
        </p:txBody>
      </p:sp>
    </p:spTree>
    <p:extLst>
      <p:ext uri="{BB962C8B-B14F-4D97-AF65-F5344CB8AC3E}">
        <p14:creationId xmlns:p14="http://schemas.microsoft.com/office/powerpoint/2010/main" val="40320536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A3CEF0-8932-4FBB-8B42-AAED272ED771}" type="slidenum">
              <a:rPr lang="en-US" smtClean="0"/>
              <a:t>8</a:t>
            </a:fld>
            <a:endParaRPr lang="en-US"/>
          </a:p>
        </p:txBody>
      </p:sp>
    </p:spTree>
    <p:extLst>
      <p:ext uri="{BB962C8B-B14F-4D97-AF65-F5344CB8AC3E}">
        <p14:creationId xmlns:p14="http://schemas.microsoft.com/office/powerpoint/2010/main" val="34236278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A3CEF0-8932-4FBB-8B42-AAED272ED771}" type="slidenum">
              <a:rPr lang="en-US" smtClean="0"/>
              <a:t>9</a:t>
            </a:fld>
            <a:endParaRPr lang="en-US"/>
          </a:p>
        </p:txBody>
      </p:sp>
    </p:spTree>
    <p:extLst>
      <p:ext uri="{BB962C8B-B14F-4D97-AF65-F5344CB8AC3E}">
        <p14:creationId xmlns:p14="http://schemas.microsoft.com/office/powerpoint/2010/main" val="23316393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6464" y="472438"/>
            <a:ext cx="11277490" cy="792167"/>
          </a:xfrm>
        </p:spPr>
        <p:txBody>
          <a:bodyPr/>
          <a:lstStyle>
            <a:lvl1pPr>
              <a:defRPr baseline="0"/>
            </a:lvl1pPr>
          </a:lstStyle>
          <a:p>
            <a:r>
              <a:rPr lang="en-CA" noProof="0"/>
              <a:t>Slide title</a:t>
            </a:r>
          </a:p>
        </p:txBody>
      </p:sp>
      <p:sp>
        <p:nvSpPr>
          <p:cNvPr id="3" name="Content Placeholder 2"/>
          <p:cNvSpPr>
            <a:spLocks noGrp="1"/>
          </p:cNvSpPr>
          <p:nvPr>
            <p:ph idx="1" hasCustomPrompt="1"/>
          </p:nvPr>
        </p:nvSpPr>
        <p:spPr>
          <a:xfrm>
            <a:off x="466464" y="1434190"/>
            <a:ext cx="11277489" cy="4584842"/>
          </a:xfrm>
        </p:spPr>
        <p:txBody>
          <a:bodyPr/>
          <a:lstStyle>
            <a:lvl1pPr>
              <a:defRPr/>
            </a:lvl1pPr>
            <a:lvl5pPr>
              <a:defRPr/>
            </a:lvl5pPr>
          </a:lstStyle>
          <a:p>
            <a:pPr lvl="0"/>
            <a:r>
              <a:rPr lang="en-CA" noProof="0"/>
              <a:t>Click to add main bullet</a:t>
            </a:r>
          </a:p>
          <a:p>
            <a:pPr lvl="1"/>
            <a:r>
              <a:rPr lang="en-CA" noProof="0"/>
              <a:t>Second level</a:t>
            </a:r>
          </a:p>
          <a:p>
            <a:pPr lvl="2"/>
            <a:r>
              <a:rPr lang="en-CA" noProof="0"/>
              <a:t>Third level</a:t>
            </a:r>
          </a:p>
          <a:p>
            <a:pPr lvl="3"/>
            <a:r>
              <a:rPr lang="en-CA" noProof="0"/>
              <a:t>Fourth level</a:t>
            </a:r>
          </a:p>
          <a:p>
            <a:pPr lvl="4"/>
            <a:r>
              <a:rPr lang="en-CA" noProof="0"/>
              <a:t>Fifth level</a:t>
            </a:r>
          </a:p>
        </p:txBody>
      </p:sp>
      <p:sp>
        <p:nvSpPr>
          <p:cNvPr id="4" name="Date Placeholder 3"/>
          <p:cNvSpPr>
            <a:spLocks noGrp="1"/>
          </p:cNvSpPr>
          <p:nvPr>
            <p:ph type="dt" sz="half" idx="10"/>
          </p:nvPr>
        </p:nvSpPr>
        <p:spPr>
          <a:xfrm>
            <a:off x="11743953" y="7010398"/>
            <a:ext cx="448047" cy="45720"/>
          </a:xfrm>
        </p:spPr>
        <p:txBody>
          <a:bodyPr/>
          <a:lstStyle/>
          <a:p>
            <a:fld id="{00AC8BC0-4B7F-45B2-9F9D-C2C3E01E876C}" type="datetime4">
              <a:rPr lang="en-CA" smtClean="0"/>
              <a:t>July 18, 2023</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a:xfrm>
            <a:off x="11452976" y="6399283"/>
            <a:ext cx="283293" cy="175694"/>
          </a:xfrm>
        </p:spPr>
        <p:txBody>
          <a:bodyPr/>
          <a:lstStyle/>
          <a:p>
            <a:fld id="{BB333B34-C87C-402E-ABB0-13B7C9DEBBC4}" type="slidenum">
              <a:rPr/>
              <a:t>‹#›</a:t>
            </a:fld>
            <a:endParaRPr/>
          </a:p>
        </p:txBody>
      </p:sp>
      <p:sp>
        <p:nvSpPr>
          <p:cNvPr id="7" name="TextBox 6">
            <a:extLst>
              <a:ext uri="{FF2B5EF4-FFF2-40B4-BE49-F238E27FC236}">
                <a16:creationId xmlns:a16="http://schemas.microsoft.com/office/drawing/2014/main" id="{E0FEB2F7-7CBE-4201-AE97-43087A09BF03}"/>
              </a:ext>
            </a:extLst>
          </p:cNvPr>
          <p:cNvSpPr txBox="1"/>
          <p:nvPr userDrawn="1"/>
        </p:nvSpPr>
        <p:spPr>
          <a:xfrm>
            <a:off x="3000499" y="5743699"/>
            <a:ext cx="235962" cy="276999"/>
          </a:xfrm>
          <a:prstGeom prst="rect">
            <a:avLst/>
          </a:prstGeom>
          <a:noFill/>
        </p:spPr>
        <p:txBody>
          <a:bodyPr wrap="none" lIns="0" tIns="0" rIns="0" bIns="0" rtlCol="0">
            <a:spAutoFit/>
          </a:bodyPr>
          <a:lstStyle/>
          <a:p>
            <a:pPr marL="233363" indent="-233363" algn="l">
              <a:spcBef>
                <a:spcPts val="600"/>
              </a:spcBef>
              <a:buFont typeface="Arial" panose="020B0604020202020204" pitchFamily="34" charset="0"/>
              <a:buChar char="•"/>
            </a:pPr>
            <a:endParaRPr lang="en-US" err="1"/>
          </a:p>
        </p:txBody>
      </p:sp>
    </p:spTree>
    <p:extLst>
      <p:ext uri="{BB962C8B-B14F-4D97-AF65-F5344CB8AC3E}">
        <p14:creationId xmlns:p14="http://schemas.microsoft.com/office/powerpoint/2010/main" val="3453598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with sourc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6464" y="472438"/>
            <a:ext cx="11277490" cy="792167"/>
          </a:xfrm>
        </p:spPr>
        <p:txBody>
          <a:bodyPr/>
          <a:lstStyle/>
          <a:p>
            <a:r>
              <a:rPr lang="en-CA" noProof="0"/>
              <a:t>Slide title</a:t>
            </a:r>
          </a:p>
        </p:txBody>
      </p:sp>
      <p:sp>
        <p:nvSpPr>
          <p:cNvPr id="3" name="Date Placeholder 2"/>
          <p:cNvSpPr>
            <a:spLocks noGrp="1"/>
          </p:cNvSpPr>
          <p:nvPr>
            <p:ph type="dt" sz="half" idx="10"/>
          </p:nvPr>
        </p:nvSpPr>
        <p:spPr/>
        <p:txBody>
          <a:bodyPr/>
          <a:lstStyle/>
          <a:p>
            <a:fld id="{E8B94599-B0CF-427C-90FA-8448CA06BC9E}" type="datetime4">
              <a:rPr lang="en-CA" smtClean="0"/>
              <a:t>July 18, 2023</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BB333B34-C87C-402E-ABB0-13B7C9DEBBC4}" type="slidenum">
              <a:rPr/>
              <a:t>‹#›</a:t>
            </a:fld>
            <a:endParaRPr/>
          </a:p>
        </p:txBody>
      </p:sp>
      <p:sp>
        <p:nvSpPr>
          <p:cNvPr id="6" name="Text Placeholder 8">
            <a:extLst>
              <a:ext uri="{FF2B5EF4-FFF2-40B4-BE49-F238E27FC236}">
                <a16:creationId xmlns:a16="http://schemas.microsoft.com/office/drawing/2014/main" id="{CCA64D4B-F13B-4926-B9D7-FE0892242567}"/>
              </a:ext>
            </a:extLst>
          </p:cNvPr>
          <p:cNvSpPr>
            <a:spLocks noGrp="1"/>
          </p:cNvSpPr>
          <p:nvPr>
            <p:ph type="body" sz="quarter" idx="15" hasCustomPrompt="1"/>
          </p:nvPr>
        </p:nvSpPr>
        <p:spPr>
          <a:xfrm>
            <a:off x="2209663" y="6168124"/>
            <a:ext cx="8927641" cy="402451"/>
          </a:xfrm>
        </p:spPr>
        <p:txBody>
          <a:bodyPr anchor="b"/>
          <a:lstStyle>
            <a:lvl1pPr marL="0" indent="0">
              <a:lnSpc>
                <a:spcPct val="95000"/>
              </a:lnSpc>
              <a:spcBef>
                <a:spcPts val="0"/>
              </a:spcBef>
              <a:buNone/>
              <a:defRPr sz="800">
                <a:latin typeface="Arial" panose="020B0604020202020204" pitchFamily="34" charset="0"/>
              </a:defRPr>
            </a:lvl1pPr>
            <a:lvl2pPr marL="0" indent="0">
              <a:lnSpc>
                <a:spcPct val="95000"/>
              </a:lnSpc>
              <a:spcBef>
                <a:spcPts val="0"/>
              </a:spcBef>
              <a:buNone/>
              <a:defRPr sz="800">
                <a:latin typeface="Arial" panose="00000400000000000000" pitchFamily="2" charset="0"/>
              </a:defRPr>
            </a:lvl2pPr>
            <a:lvl3pPr marL="0" indent="0">
              <a:lnSpc>
                <a:spcPct val="95000"/>
              </a:lnSpc>
              <a:spcBef>
                <a:spcPts val="0"/>
              </a:spcBef>
              <a:buNone/>
              <a:defRPr sz="800">
                <a:latin typeface="Arial" panose="00000400000000000000" pitchFamily="2" charset="0"/>
              </a:defRPr>
            </a:lvl3pPr>
            <a:lvl4pPr marL="0" indent="0">
              <a:lnSpc>
                <a:spcPct val="95000"/>
              </a:lnSpc>
              <a:spcBef>
                <a:spcPts val="0"/>
              </a:spcBef>
              <a:buNone/>
              <a:defRPr sz="800">
                <a:latin typeface="Arial" panose="00000400000000000000" pitchFamily="2" charset="0"/>
              </a:defRPr>
            </a:lvl4pPr>
            <a:lvl5pPr marL="0" indent="0">
              <a:lnSpc>
                <a:spcPct val="95000"/>
              </a:lnSpc>
              <a:spcBef>
                <a:spcPts val="0"/>
              </a:spcBef>
              <a:buNone/>
              <a:defRPr sz="800">
                <a:latin typeface="Arial" panose="00000400000000000000" pitchFamily="2" charset="0"/>
              </a:defRPr>
            </a:lvl5pPr>
            <a:lvl6pPr marL="0" indent="0">
              <a:lnSpc>
                <a:spcPct val="95000"/>
              </a:lnSpc>
              <a:spcBef>
                <a:spcPts val="0"/>
              </a:spcBef>
              <a:buNone/>
              <a:defRPr sz="800">
                <a:latin typeface="Arial" panose="00000400000000000000" pitchFamily="2" charset="0"/>
              </a:defRPr>
            </a:lvl6pPr>
            <a:lvl7pPr marL="0" indent="0">
              <a:lnSpc>
                <a:spcPct val="95000"/>
              </a:lnSpc>
              <a:spcBef>
                <a:spcPts val="0"/>
              </a:spcBef>
              <a:buNone/>
              <a:defRPr sz="800">
                <a:latin typeface="Arial" panose="00000400000000000000" pitchFamily="2" charset="0"/>
              </a:defRPr>
            </a:lvl7pPr>
            <a:lvl8pPr marL="0" indent="0">
              <a:lnSpc>
                <a:spcPct val="95000"/>
              </a:lnSpc>
              <a:spcBef>
                <a:spcPts val="0"/>
              </a:spcBef>
              <a:buNone/>
              <a:defRPr sz="800">
                <a:latin typeface="Arial" panose="00000400000000000000" pitchFamily="2" charset="0"/>
              </a:defRPr>
            </a:lvl8pPr>
            <a:lvl9pPr marL="0" indent="0">
              <a:lnSpc>
                <a:spcPct val="95000"/>
              </a:lnSpc>
              <a:spcBef>
                <a:spcPts val="0"/>
              </a:spcBef>
              <a:buNone/>
              <a:defRPr sz="800">
                <a:latin typeface="Arial" panose="00000400000000000000" pitchFamily="2" charset="0"/>
              </a:defRPr>
            </a:lvl9pPr>
          </a:lstStyle>
          <a:p>
            <a:pPr lvl="0"/>
            <a:r>
              <a:rPr lang="en-CA" sz="800" noProof="0">
                <a:latin typeface="Arial" panose="020B0303040401060103" pitchFamily="34" charset="0"/>
                <a:cs typeface="Arial" panose="020B0604020202020204" pitchFamily="34" charset="0"/>
              </a:rPr>
              <a:t>Source text should be Arial, size 8. </a:t>
            </a:r>
          </a:p>
        </p:txBody>
      </p:sp>
    </p:spTree>
    <p:extLst>
      <p:ext uri="{BB962C8B-B14F-4D97-AF65-F5344CB8AC3E}">
        <p14:creationId xmlns:p14="http://schemas.microsoft.com/office/powerpoint/2010/main" val="2497978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66464" y="472438"/>
            <a:ext cx="11277490" cy="792167"/>
          </a:xfrm>
        </p:spPr>
        <p:txBody>
          <a:bodyPr/>
          <a:lstStyle/>
          <a:p>
            <a:r>
              <a:rPr lang="en-CA" noProof="0"/>
              <a:t>Slide title</a:t>
            </a:r>
          </a:p>
        </p:txBody>
      </p:sp>
      <p:sp>
        <p:nvSpPr>
          <p:cNvPr id="3" name="Content Placeholder 2"/>
          <p:cNvSpPr>
            <a:spLocks noGrp="1"/>
          </p:cNvSpPr>
          <p:nvPr>
            <p:ph sz="half" idx="1" hasCustomPrompt="1"/>
          </p:nvPr>
        </p:nvSpPr>
        <p:spPr>
          <a:xfrm>
            <a:off x="455732" y="1434589"/>
            <a:ext cx="5553440" cy="4588045"/>
          </a:xfrm>
        </p:spPr>
        <p:txBody>
          <a:bodyPr>
            <a:noAutofit/>
          </a:bodyPr>
          <a:lstStyle>
            <a:lvl1pPr>
              <a:defRPr sz="2000" baseline="0">
                <a:latin typeface="+mn-lt"/>
              </a:defRPr>
            </a:lvl1pPr>
            <a:lvl2pPr>
              <a:defRPr sz="1800">
                <a:latin typeface="+mn-lt"/>
              </a:defRPr>
            </a:lvl2pPr>
            <a:lvl3pPr>
              <a:defRPr sz="1600">
                <a:latin typeface="+mn-lt"/>
              </a:defRPr>
            </a:lvl3pPr>
            <a:lvl4pPr>
              <a:defRPr sz="1400">
                <a:latin typeface="+mn-lt"/>
              </a:defRPr>
            </a:lvl4pPr>
            <a:lvl5pPr>
              <a:defRPr sz="1400">
                <a:latin typeface="+mn-lt"/>
              </a:defRPr>
            </a:lvl5pPr>
            <a:lvl6pPr>
              <a:defRPr sz="1400"/>
            </a:lvl6pPr>
            <a:lvl7pPr>
              <a:defRPr sz="1400"/>
            </a:lvl7pPr>
            <a:lvl8pPr>
              <a:defRPr sz="1400"/>
            </a:lvl8pPr>
            <a:lvl9pPr>
              <a:defRPr sz="1400"/>
            </a:lvl9pPr>
          </a:lstStyle>
          <a:p>
            <a:pPr lvl="0"/>
            <a:r>
              <a:rPr lang="en-CA" noProof="0"/>
              <a:t>Click to add main bullet</a:t>
            </a:r>
          </a:p>
          <a:p>
            <a:pPr lvl="1"/>
            <a:r>
              <a:rPr lang="en-CA" noProof="0"/>
              <a:t>Second level</a:t>
            </a:r>
          </a:p>
          <a:p>
            <a:pPr lvl="2"/>
            <a:r>
              <a:rPr lang="en-CA" noProof="0"/>
              <a:t>Third level</a:t>
            </a:r>
          </a:p>
          <a:p>
            <a:pPr lvl="3"/>
            <a:r>
              <a:rPr lang="en-CA" noProof="0"/>
              <a:t>Fourth level</a:t>
            </a:r>
          </a:p>
          <a:p>
            <a:pPr lvl="4"/>
            <a:r>
              <a:rPr lang="en-CA" noProof="0"/>
              <a:t>Fifth level</a:t>
            </a:r>
          </a:p>
        </p:txBody>
      </p:sp>
      <p:sp>
        <p:nvSpPr>
          <p:cNvPr id="4" name="Content Placeholder 3"/>
          <p:cNvSpPr>
            <a:spLocks noGrp="1"/>
          </p:cNvSpPr>
          <p:nvPr>
            <p:ph sz="half" idx="2" hasCustomPrompt="1"/>
          </p:nvPr>
        </p:nvSpPr>
        <p:spPr>
          <a:xfrm>
            <a:off x="6190514" y="1434191"/>
            <a:ext cx="5553440" cy="4592404"/>
          </a:xfrm>
        </p:spPr>
        <p:txBody>
          <a:bodyPr>
            <a:noAutofit/>
          </a:bodyPr>
          <a:lstStyle>
            <a:lvl1pPr>
              <a:defRPr sz="2000" baseline="0">
                <a:latin typeface="+mn-lt"/>
              </a:defRPr>
            </a:lvl1pPr>
            <a:lvl2pPr>
              <a:defRPr sz="1800">
                <a:latin typeface="+mn-lt"/>
              </a:defRPr>
            </a:lvl2pPr>
            <a:lvl3pPr>
              <a:defRPr sz="1600">
                <a:latin typeface="+mn-lt"/>
              </a:defRPr>
            </a:lvl3pPr>
            <a:lvl4pPr>
              <a:defRPr sz="1400">
                <a:latin typeface="+mn-lt"/>
              </a:defRPr>
            </a:lvl4pPr>
            <a:lvl5pPr>
              <a:defRPr sz="1400">
                <a:latin typeface="+mn-lt"/>
              </a:defRPr>
            </a:lvl5pPr>
            <a:lvl6pPr>
              <a:defRPr sz="1400"/>
            </a:lvl6pPr>
            <a:lvl7pPr>
              <a:defRPr sz="1400"/>
            </a:lvl7pPr>
            <a:lvl8pPr>
              <a:defRPr sz="1400"/>
            </a:lvl8pPr>
            <a:lvl9pPr>
              <a:defRPr sz="1400"/>
            </a:lvl9pPr>
          </a:lstStyle>
          <a:p>
            <a:pPr lvl="0"/>
            <a:r>
              <a:rPr lang="en-CA" noProof="0"/>
              <a:t>Click to add main bullet</a:t>
            </a:r>
          </a:p>
          <a:p>
            <a:pPr lvl="1"/>
            <a:r>
              <a:rPr lang="en-CA" noProof="0"/>
              <a:t>Second level</a:t>
            </a:r>
          </a:p>
          <a:p>
            <a:pPr lvl="2"/>
            <a:r>
              <a:rPr lang="en-CA" noProof="0"/>
              <a:t>Third level</a:t>
            </a:r>
          </a:p>
          <a:p>
            <a:pPr lvl="3"/>
            <a:r>
              <a:rPr lang="en-CA" noProof="0"/>
              <a:t>Fourth level</a:t>
            </a:r>
          </a:p>
          <a:p>
            <a:pPr lvl="4"/>
            <a:r>
              <a:rPr lang="en-CA" noProof="0"/>
              <a:t>Fifth level</a:t>
            </a:r>
          </a:p>
        </p:txBody>
      </p:sp>
      <p:sp>
        <p:nvSpPr>
          <p:cNvPr id="5" name="Date Placeholder 4"/>
          <p:cNvSpPr>
            <a:spLocks noGrp="1"/>
          </p:cNvSpPr>
          <p:nvPr>
            <p:ph type="dt" sz="half" idx="10"/>
          </p:nvPr>
        </p:nvSpPr>
        <p:spPr/>
        <p:txBody>
          <a:bodyPr/>
          <a:lstStyle/>
          <a:p>
            <a:fld id="{685EE892-DA9C-470A-9EFD-1F1333ED0846}" type="datetime4">
              <a:rPr lang="en-CA" smtClean="0"/>
              <a:t>July 18, 2023</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BB333B34-C87C-402E-ABB0-13B7C9DEBBC4}" type="slidenum">
              <a:rPr/>
              <a:t>‹#›</a:t>
            </a:fld>
            <a:endParaRPr/>
          </a:p>
        </p:txBody>
      </p:sp>
    </p:spTree>
    <p:extLst>
      <p:ext uri="{BB962C8B-B14F-4D97-AF65-F5344CB8AC3E}">
        <p14:creationId xmlns:p14="http://schemas.microsoft.com/office/powerpoint/2010/main" val="2430933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6464" y="472438"/>
            <a:ext cx="11277490" cy="792167"/>
          </a:xfrm>
        </p:spPr>
        <p:txBody>
          <a:bodyPr/>
          <a:lstStyle>
            <a:lvl1pPr>
              <a:defRPr/>
            </a:lvl1pPr>
          </a:lstStyle>
          <a:p>
            <a:r>
              <a:rPr lang="en-CA" noProof="0"/>
              <a:t>Slide title</a:t>
            </a:r>
          </a:p>
        </p:txBody>
      </p:sp>
      <p:sp>
        <p:nvSpPr>
          <p:cNvPr id="3" name="Text Placeholder 2"/>
          <p:cNvSpPr>
            <a:spLocks noGrp="1"/>
          </p:cNvSpPr>
          <p:nvPr>
            <p:ph type="body" idx="1" hasCustomPrompt="1"/>
          </p:nvPr>
        </p:nvSpPr>
        <p:spPr>
          <a:xfrm>
            <a:off x="466463" y="1435608"/>
            <a:ext cx="5551856" cy="639762"/>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noProof="0"/>
              <a:t>Click to add heading</a:t>
            </a:r>
          </a:p>
        </p:txBody>
      </p:sp>
      <p:sp>
        <p:nvSpPr>
          <p:cNvPr id="4" name="Content Placeholder 3"/>
          <p:cNvSpPr>
            <a:spLocks noGrp="1"/>
          </p:cNvSpPr>
          <p:nvPr>
            <p:ph sz="half" idx="2" hasCustomPrompt="1"/>
          </p:nvPr>
        </p:nvSpPr>
        <p:spPr>
          <a:xfrm>
            <a:off x="466463" y="2126106"/>
            <a:ext cx="5551856" cy="3907225"/>
          </a:xfrm>
        </p:spPr>
        <p:txBody>
          <a:bodyPr>
            <a:noAutofit/>
          </a:bodyPr>
          <a:lstStyle>
            <a:lvl1pPr>
              <a:defRPr sz="2000">
                <a:latin typeface="+mn-lt"/>
              </a:defRPr>
            </a:lvl1pPr>
            <a:lvl2pPr>
              <a:defRPr sz="1800">
                <a:latin typeface="+mn-lt"/>
              </a:defRPr>
            </a:lvl2pPr>
            <a:lvl3pPr>
              <a:defRPr sz="1600">
                <a:latin typeface="+mn-lt"/>
              </a:defRPr>
            </a:lvl3pPr>
            <a:lvl4pPr>
              <a:defRPr sz="1400">
                <a:latin typeface="+mn-lt"/>
              </a:defRPr>
            </a:lvl4pPr>
            <a:lvl5pPr>
              <a:defRPr sz="1400">
                <a:latin typeface="+mn-lt"/>
              </a:defRPr>
            </a:lvl5pPr>
            <a:lvl6pPr>
              <a:defRPr sz="1400"/>
            </a:lvl6pPr>
            <a:lvl7pPr>
              <a:defRPr sz="1400"/>
            </a:lvl7pPr>
            <a:lvl8pPr>
              <a:defRPr sz="1400"/>
            </a:lvl8pPr>
            <a:lvl9pPr>
              <a:defRPr sz="1400"/>
            </a:lvl9pPr>
          </a:lstStyle>
          <a:p>
            <a:pPr lvl="0"/>
            <a:r>
              <a:rPr lang="en-CA" noProof="0"/>
              <a:t>Click to add main bullet</a:t>
            </a:r>
          </a:p>
          <a:p>
            <a:pPr lvl="1"/>
            <a:r>
              <a:rPr lang="en-CA" noProof="0"/>
              <a:t>Second level</a:t>
            </a:r>
          </a:p>
          <a:p>
            <a:pPr lvl="2"/>
            <a:r>
              <a:rPr lang="en-CA" noProof="0"/>
              <a:t>Third level</a:t>
            </a:r>
          </a:p>
          <a:p>
            <a:pPr lvl="3"/>
            <a:r>
              <a:rPr lang="en-CA" noProof="0"/>
              <a:t>Fourth level</a:t>
            </a:r>
          </a:p>
          <a:p>
            <a:pPr lvl="4"/>
            <a:r>
              <a:rPr lang="en-CA" noProof="0"/>
              <a:t>Fifth level</a:t>
            </a:r>
          </a:p>
        </p:txBody>
      </p:sp>
      <p:sp>
        <p:nvSpPr>
          <p:cNvPr id="5" name="Text Placeholder 4"/>
          <p:cNvSpPr>
            <a:spLocks noGrp="1"/>
          </p:cNvSpPr>
          <p:nvPr>
            <p:ph type="body" sz="quarter" idx="3" hasCustomPrompt="1"/>
          </p:nvPr>
        </p:nvSpPr>
        <p:spPr>
          <a:xfrm>
            <a:off x="6182952" y="1435608"/>
            <a:ext cx="5551856" cy="639762"/>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noProof="0"/>
              <a:t>Click to add heading</a:t>
            </a:r>
          </a:p>
        </p:txBody>
      </p:sp>
      <p:sp>
        <p:nvSpPr>
          <p:cNvPr id="6" name="Content Placeholder 5"/>
          <p:cNvSpPr>
            <a:spLocks noGrp="1"/>
          </p:cNvSpPr>
          <p:nvPr>
            <p:ph sz="quarter" idx="4" hasCustomPrompt="1"/>
          </p:nvPr>
        </p:nvSpPr>
        <p:spPr>
          <a:xfrm>
            <a:off x="6182952" y="2126106"/>
            <a:ext cx="5551856" cy="3907225"/>
          </a:xfrm>
        </p:spPr>
        <p:txBody>
          <a:bodyPr>
            <a:noAutofit/>
          </a:bodyPr>
          <a:lstStyle>
            <a:lvl1pPr>
              <a:defRPr sz="2000">
                <a:latin typeface="+mn-lt"/>
              </a:defRPr>
            </a:lvl1pPr>
            <a:lvl2pPr>
              <a:defRPr sz="1800">
                <a:latin typeface="+mn-lt"/>
              </a:defRPr>
            </a:lvl2pPr>
            <a:lvl3pPr>
              <a:defRPr sz="1600">
                <a:latin typeface="+mn-lt"/>
              </a:defRPr>
            </a:lvl3pPr>
            <a:lvl4pPr>
              <a:defRPr sz="1400">
                <a:latin typeface="+mn-lt"/>
              </a:defRPr>
            </a:lvl4pPr>
            <a:lvl5pPr>
              <a:defRPr sz="1400">
                <a:latin typeface="+mn-lt"/>
              </a:defRPr>
            </a:lvl5pPr>
            <a:lvl6pPr>
              <a:defRPr sz="1400"/>
            </a:lvl6pPr>
            <a:lvl7pPr>
              <a:defRPr sz="1400"/>
            </a:lvl7pPr>
            <a:lvl8pPr>
              <a:defRPr sz="1400"/>
            </a:lvl8pPr>
            <a:lvl9pPr>
              <a:defRPr sz="1400"/>
            </a:lvl9pPr>
          </a:lstStyle>
          <a:p>
            <a:pPr lvl="0"/>
            <a:r>
              <a:rPr lang="en-CA" noProof="0"/>
              <a:t>Click to add main bullet</a:t>
            </a:r>
          </a:p>
          <a:p>
            <a:pPr lvl="1"/>
            <a:r>
              <a:rPr lang="en-CA" noProof="0"/>
              <a:t>Second level</a:t>
            </a:r>
          </a:p>
          <a:p>
            <a:pPr lvl="2"/>
            <a:r>
              <a:rPr lang="en-CA" noProof="0"/>
              <a:t>Third level</a:t>
            </a:r>
          </a:p>
          <a:p>
            <a:pPr lvl="3"/>
            <a:r>
              <a:rPr lang="en-CA" noProof="0"/>
              <a:t>Fourth level</a:t>
            </a:r>
          </a:p>
          <a:p>
            <a:pPr lvl="4"/>
            <a:r>
              <a:rPr lang="en-CA" noProof="0"/>
              <a:t>Fifth level</a:t>
            </a:r>
          </a:p>
        </p:txBody>
      </p:sp>
      <p:sp>
        <p:nvSpPr>
          <p:cNvPr id="7" name="Date Placeholder 6"/>
          <p:cNvSpPr>
            <a:spLocks noGrp="1"/>
          </p:cNvSpPr>
          <p:nvPr>
            <p:ph type="dt" sz="half" idx="10"/>
          </p:nvPr>
        </p:nvSpPr>
        <p:spPr/>
        <p:txBody>
          <a:bodyPr/>
          <a:lstStyle/>
          <a:p>
            <a:fld id="{00A4CB11-CC29-45DE-86FE-3B5E9B18E485}" type="datetime4">
              <a:rPr lang="en-CA" smtClean="0"/>
              <a:t>July 18, 2023</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BB333B34-C87C-402E-ABB0-13B7C9DEBBC4}" type="slidenum">
              <a:rPr/>
              <a:t>‹#›</a:t>
            </a:fld>
            <a:endParaRPr/>
          </a:p>
        </p:txBody>
      </p:sp>
    </p:spTree>
    <p:extLst>
      <p:ext uri="{BB962C8B-B14F-4D97-AF65-F5344CB8AC3E}">
        <p14:creationId xmlns:p14="http://schemas.microsoft.com/office/powerpoint/2010/main" val="2535530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One column with source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8186BD8-CFCF-B6D9-8591-D3A9DB7DA0D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54" r="19852"/>
          <a:stretch/>
        </p:blipFill>
        <p:spPr>
          <a:xfrm>
            <a:off x="-53802" y="-68828"/>
            <a:ext cx="3168162" cy="6960537"/>
          </a:xfrm>
          <a:prstGeom prst="rect">
            <a:avLst/>
          </a:prstGeom>
        </p:spPr>
      </p:pic>
      <p:sp>
        <p:nvSpPr>
          <p:cNvPr id="16" name="Text Placeholder 8">
            <a:extLst>
              <a:ext uri="{FF2B5EF4-FFF2-40B4-BE49-F238E27FC236}">
                <a16:creationId xmlns:a16="http://schemas.microsoft.com/office/drawing/2014/main" id="{6484C2BD-24ED-45A0-81D7-5E2A0324D7A6}"/>
              </a:ext>
            </a:extLst>
          </p:cNvPr>
          <p:cNvSpPr>
            <a:spLocks noGrp="1"/>
          </p:cNvSpPr>
          <p:nvPr>
            <p:ph type="body" sz="quarter" idx="13" hasCustomPrompt="1"/>
          </p:nvPr>
        </p:nvSpPr>
        <p:spPr>
          <a:xfrm>
            <a:off x="3560106" y="6170281"/>
            <a:ext cx="7577197" cy="402451"/>
          </a:xfrm>
        </p:spPr>
        <p:txBody>
          <a:bodyPr anchor="b"/>
          <a:lstStyle>
            <a:lvl1pPr marL="0" indent="0">
              <a:lnSpc>
                <a:spcPct val="95000"/>
              </a:lnSpc>
              <a:spcBef>
                <a:spcPts val="0"/>
              </a:spcBef>
              <a:buNone/>
              <a:defRPr sz="800">
                <a:latin typeface="Arial" panose="020B0604020202020204" pitchFamily="34" charset="0"/>
              </a:defRPr>
            </a:lvl1pPr>
            <a:lvl2pPr marL="0" indent="0">
              <a:lnSpc>
                <a:spcPct val="95000"/>
              </a:lnSpc>
              <a:spcBef>
                <a:spcPts val="0"/>
              </a:spcBef>
              <a:buNone/>
              <a:defRPr sz="800">
                <a:latin typeface="Arial" panose="00000400000000000000" pitchFamily="2" charset="0"/>
              </a:defRPr>
            </a:lvl2pPr>
            <a:lvl3pPr marL="0" indent="0">
              <a:lnSpc>
                <a:spcPct val="95000"/>
              </a:lnSpc>
              <a:spcBef>
                <a:spcPts val="0"/>
              </a:spcBef>
              <a:buNone/>
              <a:defRPr sz="800">
                <a:latin typeface="Arial" panose="00000400000000000000" pitchFamily="2" charset="0"/>
              </a:defRPr>
            </a:lvl3pPr>
            <a:lvl4pPr marL="0" indent="0">
              <a:lnSpc>
                <a:spcPct val="95000"/>
              </a:lnSpc>
              <a:spcBef>
                <a:spcPts val="0"/>
              </a:spcBef>
              <a:buNone/>
              <a:defRPr sz="800">
                <a:latin typeface="Arial" panose="00000400000000000000" pitchFamily="2" charset="0"/>
              </a:defRPr>
            </a:lvl4pPr>
            <a:lvl5pPr marL="0" indent="0">
              <a:lnSpc>
                <a:spcPct val="95000"/>
              </a:lnSpc>
              <a:spcBef>
                <a:spcPts val="0"/>
              </a:spcBef>
              <a:buNone/>
              <a:defRPr sz="800">
                <a:latin typeface="Arial" panose="00000400000000000000" pitchFamily="2" charset="0"/>
              </a:defRPr>
            </a:lvl5pPr>
            <a:lvl6pPr marL="0" indent="0">
              <a:lnSpc>
                <a:spcPct val="95000"/>
              </a:lnSpc>
              <a:spcBef>
                <a:spcPts val="0"/>
              </a:spcBef>
              <a:buNone/>
              <a:defRPr sz="800">
                <a:latin typeface="Arial" panose="00000400000000000000" pitchFamily="2" charset="0"/>
              </a:defRPr>
            </a:lvl6pPr>
            <a:lvl7pPr marL="0" indent="0">
              <a:lnSpc>
                <a:spcPct val="95000"/>
              </a:lnSpc>
              <a:spcBef>
                <a:spcPts val="0"/>
              </a:spcBef>
              <a:buNone/>
              <a:defRPr sz="800">
                <a:latin typeface="Arial" panose="00000400000000000000" pitchFamily="2" charset="0"/>
              </a:defRPr>
            </a:lvl7pPr>
            <a:lvl8pPr marL="0" indent="0">
              <a:lnSpc>
                <a:spcPct val="95000"/>
              </a:lnSpc>
              <a:spcBef>
                <a:spcPts val="0"/>
              </a:spcBef>
              <a:buNone/>
              <a:defRPr sz="800">
                <a:latin typeface="Arial" panose="00000400000000000000" pitchFamily="2" charset="0"/>
              </a:defRPr>
            </a:lvl8pPr>
            <a:lvl9pPr marL="0" indent="0">
              <a:lnSpc>
                <a:spcPct val="95000"/>
              </a:lnSpc>
              <a:spcBef>
                <a:spcPts val="0"/>
              </a:spcBef>
              <a:buNone/>
              <a:defRPr sz="800">
                <a:latin typeface="Arial" panose="00000400000000000000" pitchFamily="2" charset="0"/>
              </a:defRPr>
            </a:lvl9pPr>
          </a:lstStyle>
          <a:p>
            <a:pPr lvl="0"/>
            <a:r>
              <a:rPr lang="en-CA" sz="800" noProof="0">
                <a:latin typeface="Arial" panose="020B0303040401060103" pitchFamily="34" charset="0"/>
                <a:cs typeface="Arial" panose="020B0604020202020204" pitchFamily="34" charset="0"/>
              </a:rPr>
              <a:t>Source text should be Arial, size 8. </a:t>
            </a:r>
          </a:p>
        </p:txBody>
      </p:sp>
      <p:sp>
        <p:nvSpPr>
          <p:cNvPr id="2" name="Title 1"/>
          <p:cNvSpPr>
            <a:spLocks noGrp="1"/>
          </p:cNvSpPr>
          <p:nvPr>
            <p:ph type="title" hasCustomPrompt="1"/>
          </p:nvPr>
        </p:nvSpPr>
        <p:spPr>
          <a:xfrm>
            <a:off x="466464" y="463844"/>
            <a:ext cx="2425961" cy="3401475"/>
          </a:xfrm>
        </p:spPr>
        <p:txBody>
          <a:bodyPr anchor="t">
            <a:noAutofit/>
          </a:bodyPr>
          <a:lstStyle>
            <a:lvl1pPr>
              <a:lnSpc>
                <a:spcPct val="95000"/>
              </a:lnSpc>
              <a:spcBef>
                <a:spcPts val="0"/>
              </a:spcBef>
              <a:defRPr sz="3200" baseline="0">
                <a:solidFill>
                  <a:schemeClr val="bg1"/>
                </a:solidFill>
              </a:defRPr>
            </a:lvl1pPr>
          </a:lstStyle>
          <a:p>
            <a:r>
              <a:rPr lang="en-CA" noProof="0"/>
              <a:t>Title </a:t>
            </a:r>
            <a:br>
              <a:rPr lang="en-CA" noProof="0"/>
            </a:br>
            <a:r>
              <a:rPr lang="en-CA" noProof="0"/>
              <a:t>of slide</a:t>
            </a:r>
          </a:p>
        </p:txBody>
      </p:sp>
      <p:sp>
        <p:nvSpPr>
          <p:cNvPr id="4" name="Date Placeholder 3"/>
          <p:cNvSpPr>
            <a:spLocks noGrp="1"/>
          </p:cNvSpPr>
          <p:nvPr>
            <p:ph type="dt" sz="half" idx="10"/>
          </p:nvPr>
        </p:nvSpPr>
        <p:spPr>
          <a:xfrm>
            <a:off x="11743953" y="7010398"/>
            <a:ext cx="448047" cy="45720"/>
          </a:xfrm>
        </p:spPr>
        <p:txBody>
          <a:bodyPr/>
          <a:lstStyle/>
          <a:p>
            <a:fld id="{2225BEF7-362C-47A2-99CE-F92BC52601A4}" type="datetime4">
              <a:rPr lang="en-CA" smtClean="0"/>
              <a:t>July 18, 2023</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a:xfrm>
            <a:off x="11452976" y="6399283"/>
            <a:ext cx="283293" cy="175694"/>
          </a:xfrm>
        </p:spPr>
        <p:txBody>
          <a:bodyPr/>
          <a:lstStyle/>
          <a:p>
            <a:fld id="{BB333B34-C87C-402E-ABB0-13B7C9DEBBC4}" type="slidenum">
              <a:rPr/>
              <a:t>‹#›</a:t>
            </a:fld>
            <a:endParaRPr/>
          </a:p>
        </p:txBody>
      </p:sp>
      <p:pic>
        <p:nvPicPr>
          <p:cNvPr id="3" name="Graphic 2">
            <a:extLst>
              <a:ext uri="{FF2B5EF4-FFF2-40B4-BE49-F238E27FC236}">
                <a16:creationId xmlns:a16="http://schemas.microsoft.com/office/drawing/2014/main" id="{28C6D982-6300-44BA-B9E0-B81F7D0CE945}"/>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t="16893" b="19384"/>
          <a:stretch/>
        </p:blipFill>
        <p:spPr bwMode="black">
          <a:xfrm>
            <a:off x="224445" y="6211342"/>
            <a:ext cx="1755175" cy="561677"/>
          </a:xfrm>
          <a:prstGeom prst="rect">
            <a:avLst/>
          </a:prstGeom>
        </p:spPr>
      </p:pic>
    </p:spTree>
    <p:extLst>
      <p:ext uri="{BB962C8B-B14F-4D97-AF65-F5344CB8AC3E}">
        <p14:creationId xmlns:p14="http://schemas.microsoft.com/office/powerpoint/2010/main" val="335141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wo column with sourc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C144AEE-04D3-E19B-C9C3-FEEA43D06FA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54" r="19852"/>
          <a:stretch/>
        </p:blipFill>
        <p:spPr>
          <a:xfrm>
            <a:off x="-53802" y="-68828"/>
            <a:ext cx="3168162" cy="6960537"/>
          </a:xfrm>
          <a:prstGeom prst="rect">
            <a:avLst/>
          </a:prstGeom>
        </p:spPr>
      </p:pic>
      <p:sp>
        <p:nvSpPr>
          <p:cNvPr id="16" name="Text Placeholder 8">
            <a:extLst>
              <a:ext uri="{FF2B5EF4-FFF2-40B4-BE49-F238E27FC236}">
                <a16:creationId xmlns:a16="http://schemas.microsoft.com/office/drawing/2014/main" id="{6484C2BD-24ED-45A0-81D7-5E2A0324D7A6}"/>
              </a:ext>
            </a:extLst>
          </p:cNvPr>
          <p:cNvSpPr>
            <a:spLocks noGrp="1"/>
          </p:cNvSpPr>
          <p:nvPr>
            <p:ph type="body" sz="quarter" idx="13" hasCustomPrompt="1"/>
          </p:nvPr>
        </p:nvSpPr>
        <p:spPr>
          <a:xfrm>
            <a:off x="3560106" y="6170281"/>
            <a:ext cx="7577197" cy="402451"/>
          </a:xfrm>
        </p:spPr>
        <p:txBody>
          <a:bodyPr anchor="b"/>
          <a:lstStyle>
            <a:lvl1pPr marL="0" indent="0">
              <a:lnSpc>
                <a:spcPct val="95000"/>
              </a:lnSpc>
              <a:spcBef>
                <a:spcPts val="0"/>
              </a:spcBef>
              <a:buNone/>
              <a:defRPr sz="800">
                <a:latin typeface="Arial" panose="020B0604020202020204" pitchFamily="34" charset="0"/>
              </a:defRPr>
            </a:lvl1pPr>
            <a:lvl2pPr marL="0" indent="0">
              <a:lnSpc>
                <a:spcPct val="95000"/>
              </a:lnSpc>
              <a:spcBef>
                <a:spcPts val="0"/>
              </a:spcBef>
              <a:buNone/>
              <a:defRPr sz="800">
                <a:latin typeface="Arial" panose="00000400000000000000" pitchFamily="2" charset="0"/>
              </a:defRPr>
            </a:lvl2pPr>
            <a:lvl3pPr marL="0" indent="0">
              <a:lnSpc>
                <a:spcPct val="95000"/>
              </a:lnSpc>
              <a:spcBef>
                <a:spcPts val="0"/>
              </a:spcBef>
              <a:buNone/>
              <a:defRPr sz="800">
                <a:latin typeface="Arial" panose="00000400000000000000" pitchFamily="2" charset="0"/>
              </a:defRPr>
            </a:lvl3pPr>
            <a:lvl4pPr marL="0" indent="0">
              <a:lnSpc>
                <a:spcPct val="95000"/>
              </a:lnSpc>
              <a:spcBef>
                <a:spcPts val="0"/>
              </a:spcBef>
              <a:buNone/>
              <a:defRPr sz="800">
                <a:latin typeface="Arial" panose="00000400000000000000" pitchFamily="2" charset="0"/>
              </a:defRPr>
            </a:lvl4pPr>
            <a:lvl5pPr marL="0" indent="0">
              <a:lnSpc>
                <a:spcPct val="95000"/>
              </a:lnSpc>
              <a:spcBef>
                <a:spcPts val="0"/>
              </a:spcBef>
              <a:buNone/>
              <a:defRPr sz="800">
                <a:latin typeface="Arial" panose="00000400000000000000" pitchFamily="2" charset="0"/>
              </a:defRPr>
            </a:lvl5pPr>
            <a:lvl6pPr marL="0" indent="0">
              <a:lnSpc>
                <a:spcPct val="95000"/>
              </a:lnSpc>
              <a:spcBef>
                <a:spcPts val="0"/>
              </a:spcBef>
              <a:buNone/>
              <a:defRPr sz="800">
                <a:latin typeface="Arial" panose="00000400000000000000" pitchFamily="2" charset="0"/>
              </a:defRPr>
            </a:lvl6pPr>
            <a:lvl7pPr marL="0" indent="0">
              <a:lnSpc>
                <a:spcPct val="95000"/>
              </a:lnSpc>
              <a:spcBef>
                <a:spcPts val="0"/>
              </a:spcBef>
              <a:buNone/>
              <a:defRPr sz="800">
                <a:latin typeface="Arial" panose="00000400000000000000" pitchFamily="2" charset="0"/>
              </a:defRPr>
            </a:lvl7pPr>
            <a:lvl8pPr marL="0" indent="0">
              <a:lnSpc>
                <a:spcPct val="95000"/>
              </a:lnSpc>
              <a:spcBef>
                <a:spcPts val="0"/>
              </a:spcBef>
              <a:buNone/>
              <a:defRPr sz="800">
                <a:latin typeface="Arial" panose="00000400000000000000" pitchFamily="2" charset="0"/>
              </a:defRPr>
            </a:lvl8pPr>
            <a:lvl9pPr marL="0" indent="0">
              <a:lnSpc>
                <a:spcPct val="95000"/>
              </a:lnSpc>
              <a:spcBef>
                <a:spcPts val="0"/>
              </a:spcBef>
              <a:buNone/>
              <a:defRPr sz="800">
                <a:latin typeface="Arial" panose="00000400000000000000" pitchFamily="2" charset="0"/>
              </a:defRPr>
            </a:lvl9pPr>
          </a:lstStyle>
          <a:p>
            <a:pPr lvl="0"/>
            <a:r>
              <a:rPr lang="en-CA" sz="800" noProof="0">
                <a:latin typeface="Arial" panose="020B0303040401060103" pitchFamily="34" charset="0"/>
                <a:cs typeface="Arial" panose="020B0604020202020204" pitchFamily="34" charset="0"/>
              </a:rPr>
              <a:t>Source text should be Arial, size 8. </a:t>
            </a:r>
          </a:p>
        </p:txBody>
      </p:sp>
      <p:sp>
        <p:nvSpPr>
          <p:cNvPr id="20" name="Text Placeholder 19">
            <a:extLst>
              <a:ext uri="{FF2B5EF4-FFF2-40B4-BE49-F238E27FC236}">
                <a16:creationId xmlns:a16="http://schemas.microsoft.com/office/drawing/2014/main" id="{0AF97CD5-66AE-4EDA-8D23-A23D9D49A5AA}"/>
              </a:ext>
            </a:extLst>
          </p:cNvPr>
          <p:cNvSpPr>
            <a:spLocks noGrp="1"/>
          </p:cNvSpPr>
          <p:nvPr>
            <p:ph type="body" sz="quarter" idx="15" hasCustomPrompt="1"/>
          </p:nvPr>
        </p:nvSpPr>
        <p:spPr>
          <a:xfrm>
            <a:off x="3560107" y="475488"/>
            <a:ext cx="8167911" cy="792162"/>
          </a:xfrm>
        </p:spPr>
        <p:txBody>
          <a:bodyPr anchor="t"/>
          <a:lstStyle>
            <a:lvl1pPr marL="0" indent="0">
              <a:lnSpc>
                <a:spcPct val="95000"/>
              </a:lnSpc>
              <a:spcBef>
                <a:spcPts val="0"/>
              </a:spcBef>
              <a:buNone/>
              <a:defRPr sz="2400" b="0">
                <a:solidFill>
                  <a:schemeClr val="tx1"/>
                </a:solidFill>
                <a:latin typeface="+mj-lt"/>
              </a:defRPr>
            </a:lvl1pPr>
            <a:lvl2pPr marL="338328" indent="0">
              <a:buNone/>
              <a:defRPr/>
            </a:lvl2pPr>
            <a:lvl3pPr marL="685800" indent="0">
              <a:buNone/>
              <a:defRPr/>
            </a:lvl3pPr>
            <a:lvl4pPr marL="1014984" indent="0">
              <a:buNone/>
              <a:defRPr/>
            </a:lvl4pPr>
            <a:lvl5pPr marL="1380744" indent="0">
              <a:buNone/>
              <a:defRPr/>
            </a:lvl5pPr>
          </a:lstStyle>
          <a:p>
            <a:pPr lvl="0"/>
            <a:r>
              <a:rPr lang="en-CA" noProof="0"/>
              <a:t>Title here</a:t>
            </a:r>
          </a:p>
        </p:txBody>
      </p:sp>
      <p:sp>
        <p:nvSpPr>
          <p:cNvPr id="2" name="Title 1"/>
          <p:cNvSpPr>
            <a:spLocks noGrp="1"/>
          </p:cNvSpPr>
          <p:nvPr>
            <p:ph type="title" hasCustomPrompt="1"/>
          </p:nvPr>
        </p:nvSpPr>
        <p:spPr>
          <a:xfrm>
            <a:off x="466464" y="463844"/>
            <a:ext cx="2425961" cy="3401475"/>
          </a:xfrm>
        </p:spPr>
        <p:txBody>
          <a:bodyPr anchor="t">
            <a:noAutofit/>
          </a:bodyPr>
          <a:lstStyle>
            <a:lvl1pPr>
              <a:lnSpc>
                <a:spcPct val="95000"/>
              </a:lnSpc>
              <a:spcBef>
                <a:spcPts val="0"/>
              </a:spcBef>
              <a:defRPr sz="3200" baseline="0">
                <a:solidFill>
                  <a:schemeClr val="bg1"/>
                </a:solidFill>
              </a:defRPr>
            </a:lvl1pPr>
          </a:lstStyle>
          <a:p>
            <a:r>
              <a:rPr lang="en-CA" noProof="0"/>
              <a:t>Title </a:t>
            </a:r>
            <a:br>
              <a:rPr lang="en-CA" noProof="0"/>
            </a:br>
            <a:r>
              <a:rPr lang="en-CA" noProof="0"/>
              <a:t>of slide</a:t>
            </a:r>
          </a:p>
        </p:txBody>
      </p:sp>
      <p:sp>
        <p:nvSpPr>
          <p:cNvPr id="4" name="Date Placeholder 3"/>
          <p:cNvSpPr>
            <a:spLocks noGrp="1"/>
          </p:cNvSpPr>
          <p:nvPr>
            <p:ph type="dt" sz="half" idx="10"/>
          </p:nvPr>
        </p:nvSpPr>
        <p:spPr>
          <a:xfrm>
            <a:off x="11743953" y="7010398"/>
            <a:ext cx="448047" cy="45720"/>
          </a:xfrm>
        </p:spPr>
        <p:txBody>
          <a:bodyPr/>
          <a:lstStyle/>
          <a:p>
            <a:fld id="{FF132DD1-ED70-4BDF-9A73-CA79C3A1B7D9}" type="datetime4">
              <a:rPr lang="en-CA" smtClean="0"/>
              <a:t>July 18, 2023</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a:xfrm>
            <a:off x="11452976" y="6399283"/>
            <a:ext cx="283293" cy="175694"/>
          </a:xfrm>
        </p:spPr>
        <p:txBody>
          <a:bodyPr/>
          <a:lstStyle/>
          <a:p>
            <a:fld id="{BB333B34-C87C-402E-ABB0-13B7C9DEBBC4}" type="slidenum">
              <a:rPr/>
              <a:t>‹#›</a:t>
            </a:fld>
            <a:endParaRPr/>
          </a:p>
        </p:txBody>
      </p:sp>
      <p:sp>
        <p:nvSpPr>
          <p:cNvPr id="15" name="Content Placeholder 2">
            <a:extLst>
              <a:ext uri="{FF2B5EF4-FFF2-40B4-BE49-F238E27FC236}">
                <a16:creationId xmlns:a16="http://schemas.microsoft.com/office/drawing/2014/main" id="{038F0D64-3A18-458E-9DB0-82116D7EB002}"/>
              </a:ext>
            </a:extLst>
          </p:cNvPr>
          <p:cNvSpPr>
            <a:spLocks noGrp="1"/>
          </p:cNvSpPr>
          <p:nvPr>
            <p:ph idx="1" hasCustomPrompt="1"/>
          </p:nvPr>
        </p:nvSpPr>
        <p:spPr>
          <a:xfrm>
            <a:off x="3560107" y="1434190"/>
            <a:ext cx="8165429" cy="4584842"/>
          </a:xfrm>
        </p:spPr>
        <p:txBody>
          <a:bodyPr/>
          <a:lstStyle>
            <a:lvl1pPr>
              <a:defRPr/>
            </a:lvl1pPr>
          </a:lstStyle>
          <a:p>
            <a:pPr lvl="0"/>
            <a:r>
              <a:rPr lang="en-CA" noProof="0"/>
              <a:t>Click to add main bullet</a:t>
            </a:r>
          </a:p>
          <a:p>
            <a:pPr lvl="1"/>
            <a:r>
              <a:rPr lang="en-CA" noProof="0"/>
              <a:t>Second level</a:t>
            </a:r>
          </a:p>
          <a:p>
            <a:pPr lvl="2"/>
            <a:r>
              <a:rPr lang="en-CA" noProof="0"/>
              <a:t>Third level</a:t>
            </a:r>
          </a:p>
          <a:p>
            <a:pPr lvl="3"/>
            <a:r>
              <a:rPr lang="en-CA" noProof="0"/>
              <a:t>Fourth level</a:t>
            </a:r>
          </a:p>
          <a:p>
            <a:pPr lvl="4"/>
            <a:r>
              <a:rPr lang="en-CA" noProof="0"/>
              <a:t>Fifth level</a:t>
            </a:r>
          </a:p>
        </p:txBody>
      </p:sp>
      <p:pic>
        <p:nvPicPr>
          <p:cNvPr id="3" name="Graphic 2">
            <a:extLst>
              <a:ext uri="{FF2B5EF4-FFF2-40B4-BE49-F238E27FC236}">
                <a16:creationId xmlns:a16="http://schemas.microsoft.com/office/drawing/2014/main" id="{045C990A-B8B6-49B1-BC33-0FEDDD204EDA}"/>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t="16893" b="19384"/>
          <a:stretch/>
        </p:blipFill>
        <p:spPr bwMode="black">
          <a:xfrm>
            <a:off x="224445" y="6211342"/>
            <a:ext cx="1755175" cy="561677"/>
          </a:xfrm>
          <a:prstGeom prst="rect">
            <a:avLst/>
          </a:prstGeom>
        </p:spPr>
      </p:pic>
    </p:spTree>
    <p:extLst>
      <p:ext uri="{BB962C8B-B14F-4D97-AF65-F5344CB8AC3E}">
        <p14:creationId xmlns:p14="http://schemas.microsoft.com/office/powerpoint/2010/main" val="403275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hree column with sourc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BB70BC5-D321-C3AB-AE07-999965AD404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54" r="19852"/>
          <a:stretch/>
        </p:blipFill>
        <p:spPr>
          <a:xfrm>
            <a:off x="-53802" y="-68828"/>
            <a:ext cx="3168162" cy="6960537"/>
          </a:xfrm>
          <a:prstGeom prst="rect">
            <a:avLst/>
          </a:prstGeom>
        </p:spPr>
      </p:pic>
      <p:sp>
        <p:nvSpPr>
          <p:cNvPr id="16" name="Text Placeholder 8">
            <a:extLst>
              <a:ext uri="{FF2B5EF4-FFF2-40B4-BE49-F238E27FC236}">
                <a16:creationId xmlns:a16="http://schemas.microsoft.com/office/drawing/2014/main" id="{6484C2BD-24ED-45A0-81D7-5E2A0324D7A6}"/>
              </a:ext>
            </a:extLst>
          </p:cNvPr>
          <p:cNvSpPr>
            <a:spLocks noGrp="1"/>
          </p:cNvSpPr>
          <p:nvPr>
            <p:ph type="body" sz="quarter" idx="13" hasCustomPrompt="1"/>
          </p:nvPr>
        </p:nvSpPr>
        <p:spPr>
          <a:xfrm>
            <a:off x="3560106" y="6170281"/>
            <a:ext cx="7577197" cy="402451"/>
          </a:xfrm>
        </p:spPr>
        <p:txBody>
          <a:bodyPr anchor="b"/>
          <a:lstStyle>
            <a:lvl1pPr marL="0" indent="0">
              <a:lnSpc>
                <a:spcPct val="95000"/>
              </a:lnSpc>
              <a:spcBef>
                <a:spcPts val="0"/>
              </a:spcBef>
              <a:buNone/>
              <a:defRPr sz="800">
                <a:latin typeface="Arial" panose="020B0604020202020204" pitchFamily="34" charset="0"/>
              </a:defRPr>
            </a:lvl1pPr>
            <a:lvl2pPr marL="0" indent="0">
              <a:lnSpc>
                <a:spcPct val="95000"/>
              </a:lnSpc>
              <a:spcBef>
                <a:spcPts val="0"/>
              </a:spcBef>
              <a:buNone/>
              <a:defRPr sz="800">
                <a:latin typeface="Arial" panose="00000400000000000000" pitchFamily="2" charset="0"/>
              </a:defRPr>
            </a:lvl2pPr>
            <a:lvl3pPr marL="0" indent="0">
              <a:lnSpc>
                <a:spcPct val="95000"/>
              </a:lnSpc>
              <a:spcBef>
                <a:spcPts val="0"/>
              </a:spcBef>
              <a:buNone/>
              <a:defRPr sz="800">
                <a:latin typeface="Arial" panose="00000400000000000000" pitchFamily="2" charset="0"/>
              </a:defRPr>
            </a:lvl3pPr>
            <a:lvl4pPr marL="0" indent="0">
              <a:lnSpc>
                <a:spcPct val="95000"/>
              </a:lnSpc>
              <a:spcBef>
                <a:spcPts val="0"/>
              </a:spcBef>
              <a:buNone/>
              <a:defRPr sz="800">
                <a:latin typeface="Arial" panose="00000400000000000000" pitchFamily="2" charset="0"/>
              </a:defRPr>
            </a:lvl4pPr>
            <a:lvl5pPr marL="0" indent="0">
              <a:lnSpc>
                <a:spcPct val="95000"/>
              </a:lnSpc>
              <a:spcBef>
                <a:spcPts val="0"/>
              </a:spcBef>
              <a:buNone/>
              <a:defRPr sz="800">
                <a:latin typeface="Arial" panose="00000400000000000000" pitchFamily="2" charset="0"/>
              </a:defRPr>
            </a:lvl5pPr>
            <a:lvl6pPr marL="0" indent="0">
              <a:lnSpc>
                <a:spcPct val="95000"/>
              </a:lnSpc>
              <a:spcBef>
                <a:spcPts val="0"/>
              </a:spcBef>
              <a:buNone/>
              <a:defRPr sz="800">
                <a:latin typeface="Arial" panose="00000400000000000000" pitchFamily="2" charset="0"/>
              </a:defRPr>
            </a:lvl6pPr>
            <a:lvl7pPr marL="0" indent="0">
              <a:lnSpc>
                <a:spcPct val="95000"/>
              </a:lnSpc>
              <a:spcBef>
                <a:spcPts val="0"/>
              </a:spcBef>
              <a:buNone/>
              <a:defRPr sz="800">
                <a:latin typeface="Arial" panose="00000400000000000000" pitchFamily="2" charset="0"/>
              </a:defRPr>
            </a:lvl7pPr>
            <a:lvl8pPr marL="0" indent="0">
              <a:lnSpc>
                <a:spcPct val="95000"/>
              </a:lnSpc>
              <a:spcBef>
                <a:spcPts val="0"/>
              </a:spcBef>
              <a:buNone/>
              <a:defRPr sz="800">
                <a:latin typeface="Arial" panose="00000400000000000000" pitchFamily="2" charset="0"/>
              </a:defRPr>
            </a:lvl8pPr>
            <a:lvl9pPr marL="0" indent="0">
              <a:lnSpc>
                <a:spcPct val="95000"/>
              </a:lnSpc>
              <a:spcBef>
                <a:spcPts val="0"/>
              </a:spcBef>
              <a:buNone/>
              <a:defRPr sz="800">
                <a:latin typeface="Arial" panose="00000400000000000000" pitchFamily="2" charset="0"/>
              </a:defRPr>
            </a:lvl9pPr>
          </a:lstStyle>
          <a:p>
            <a:pPr lvl="0"/>
            <a:r>
              <a:rPr lang="en-CA" sz="800" noProof="0">
                <a:latin typeface="Arial" panose="020B0303040401060103" pitchFamily="34" charset="0"/>
                <a:cs typeface="Arial" panose="020B0604020202020204" pitchFamily="34" charset="0"/>
              </a:rPr>
              <a:t>Source text should be Arial, size 8. </a:t>
            </a:r>
          </a:p>
        </p:txBody>
      </p:sp>
      <p:sp>
        <p:nvSpPr>
          <p:cNvPr id="20" name="Text Placeholder 19">
            <a:extLst>
              <a:ext uri="{FF2B5EF4-FFF2-40B4-BE49-F238E27FC236}">
                <a16:creationId xmlns:a16="http://schemas.microsoft.com/office/drawing/2014/main" id="{0AF97CD5-66AE-4EDA-8D23-A23D9D49A5AA}"/>
              </a:ext>
            </a:extLst>
          </p:cNvPr>
          <p:cNvSpPr>
            <a:spLocks noGrp="1"/>
          </p:cNvSpPr>
          <p:nvPr>
            <p:ph type="body" sz="quarter" idx="15" hasCustomPrompt="1"/>
          </p:nvPr>
        </p:nvSpPr>
        <p:spPr>
          <a:xfrm>
            <a:off x="3560107" y="475488"/>
            <a:ext cx="2464442" cy="792162"/>
          </a:xfrm>
        </p:spPr>
        <p:txBody>
          <a:bodyPr anchor="t"/>
          <a:lstStyle>
            <a:lvl1pPr marL="0" indent="0">
              <a:lnSpc>
                <a:spcPct val="95000"/>
              </a:lnSpc>
              <a:spcBef>
                <a:spcPts val="0"/>
              </a:spcBef>
              <a:buNone/>
              <a:defRPr sz="2400" b="0">
                <a:solidFill>
                  <a:schemeClr val="tx1"/>
                </a:solidFill>
                <a:latin typeface="+mj-lt"/>
              </a:defRPr>
            </a:lvl1pPr>
            <a:lvl2pPr marL="338328" indent="0">
              <a:buNone/>
              <a:defRPr/>
            </a:lvl2pPr>
            <a:lvl3pPr marL="685800" indent="0">
              <a:buNone/>
              <a:defRPr/>
            </a:lvl3pPr>
            <a:lvl4pPr marL="1014984" indent="0">
              <a:buNone/>
              <a:defRPr/>
            </a:lvl4pPr>
            <a:lvl5pPr marL="1380744" indent="0">
              <a:buNone/>
              <a:defRPr/>
            </a:lvl5pPr>
          </a:lstStyle>
          <a:p>
            <a:pPr lvl="0"/>
            <a:r>
              <a:rPr lang="en-CA" noProof="0"/>
              <a:t>Title here</a:t>
            </a:r>
          </a:p>
        </p:txBody>
      </p:sp>
      <p:sp>
        <p:nvSpPr>
          <p:cNvPr id="2" name="Title 1"/>
          <p:cNvSpPr>
            <a:spLocks noGrp="1"/>
          </p:cNvSpPr>
          <p:nvPr>
            <p:ph type="title" hasCustomPrompt="1"/>
          </p:nvPr>
        </p:nvSpPr>
        <p:spPr>
          <a:xfrm>
            <a:off x="466464" y="463844"/>
            <a:ext cx="2425961" cy="3401475"/>
          </a:xfrm>
        </p:spPr>
        <p:txBody>
          <a:bodyPr anchor="t">
            <a:noAutofit/>
          </a:bodyPr>
          <a:lstStyle>
            <a:lvl1pPr>
              <a:lnSpc>
                <a:spcPct val="95000"/>
              </a:lnSpc>
              <a:spcBef>
                <a:spcPts val="0"/>
              </a:spcBef>
              <a:defRPr sz="3200" baseline="0">
                <a:solidFill>
                  <a:schemeClr val="bg1"/>
                </a:solidFill>
              </a:defRPr>
            </a:lvl1pPr>
          </a:lstStyle>
          <a:p>
            <a:r>
              <a:rPr lang="en-CA" noProof="0"/>
              <a:t>Title </a:t>
            </a:r>
            <a:br>
              <a:rPr lang="en-CA" noProof="0"/>
            </a:br>
            <a:r>
              <a:rPr lang="en-CA" noProof="0"/>
              <a:t>of slide</a:t>
            </a:r>
          </a:p>
        </p:txBody>
      </p:sp>
      <p:sp>
        <p:nvSpPr>
          <p:cNvPr id="4" name="Date Placeholder 3"/>
          <p:cNvSpPr>
            <a:spLocks noGrp="1"/>
          </p:cNvSpPr>
          <p:nvPr>
            <p:ph type="dt" sz="half" idx="10"/>
          </p:nvPr>
        </p:nvSpPr>
        <p:spPr>
          <a:xfrm>
            <a:off x="11743953" y="7010398"/>
            <a:ext cx="448047" cy="45720"/>
          </a:xfrm>
        </p:spPr>
        <p:txBody>
          <a:bodyPr/>
          <a:lstStyle/>
          <a:p>
            <a:fld id="{2225BEF7-362C-47A2-99CE-F92BC52601A4}" type="datetime4">
              <a:rPr lang="en-CA" smtClean="0"/>
              <a:t>July 18, 2023</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a:xfrm>
            <a:off x="11452976" y="6399283"/>
            <a:ext cx="283293" cy="175694"/>
          </a:xfrm>
        </p:spPr>
        <p:txBody>
          <a:bodyPr/>
          <a:lstStyle/>
          <a:p>
            <a:fld id="{BB333B34-C87C-402E-ABB0-13B7C9DEBBC4}" type="slidenum">
              <a:rPr/>
              <a:t>‹#›</a:t>
            </a:fld>
            <a:endParaRPr/>
          </a:p>
        </p:txBody>
      </p:sp>
      <p:sp>
        <p:nvSpPr>
          <p:cNvPr id="14" name="Text Placeholder 19">
            <a:extLst>
              <a:ext uri="{FF2B5EF4-FFF2-40B4-BE49-F238E27FC236}">
                <a16:creationId xmlns:a16="http://schemas.microsoft.com/office/drawing/2014/main" id="{A51932F0-EBB7-48D2-9591-40F3F9E75737}"/>
              </a:ext>
            </a:extLst>
          </p:cNvPr>
          <p:cNvSpPr>
            <a:spLocks noGrp="1"/>
          </p:cNvSpPr>
          <p:nvPr>
            <p:ph type="body" sz="quarter" idx="20" hasCustomPrompt="1"/>
          </p:nvPr>
        </p:nvSpPr>
        <p:spPr>
          <a:xfrm>
            <a:off x="6535017" y="475488"/>
            <a:ext cx="5208426" cy="792162"/>
          </a:xfrm>
        </p:spPr>
        <p:txBody>
          <a:bodyPr anchor="t"/>
          <a:lstStyle>
            <a:lvl1pPr marL="0" indent="0">
              <a:lnSpc>
                <a:spcPct val="95000"/>
              </a:lnSpc>
              <a:spcBef>
                <a:spcPts val="0"/>
              </a:spcBef>
              <a:buNone/>
              <a:defRPr sz="2400" b="0">
                <a:latin typeface="+mj-lt"/>
              </a:defRPr>
            </a:lvl1pPr>
            <a:lvl2pPr marL="338328" indent="0">
              <a:buNone/>
              <a:defRPr/>
            </a:lvl2pPr>
            <a:lvl3pPr marL="685800" indent="0">
              <a:buNone/>
              <a:defRPr/>
            </a:lvl3pPr>
            <a:lvl4pPr marL="1014984" indent="0">
              <a:buNone/>
              <a:defRPr/>
            </a:lvl4pPr>
            <a:lvl5pPr marL="1380744" indent="0">
              <a:buNone/>
              <a:defRPr/>
            </a:lvl5pPr>
          </a:lstStyle>
          <a:p>
            <a:pPr lvl="0"/>
            <a:r>
              <a:rPr lang="en-CA" noProof="0"/>
              <a:t>Optional title</a:t>
            </a:r>
          </a:p>
        </p:txBody>
      </p:sp>
      <p:sp>
        <p:nvSpPr>
          <p:cNvPr id="10" name="Text Placeholder 9">
            <a:extLst>
              <a:ext uri="{FF2B5EF4-FFF2-40B4-BE49-F238E27FC236}">
                <a16:creationId xmlns:a16="http://schemas.microsoft.com/office/drawing/2014/main" id="{86456917-5A0D-4B01-9F9A-CC2545886632}"/>
              </a:ext>
            </a:extLst>
          </p:cNvPr>
          <p:cNvSpPr>
            <a:spLocks noGrp="1"/>
          </p:cNvSpPr>
          <p:nvPr>
            <p:ph type="body" sz="quarter" idx="21" hasCustomPrompt="1"/>
          </p:nvPr>
        </p:nvSpPr>
        <p:spPr>
          <a:xfrm>
            <a:off x="3560107" y="1435608"/>
            <a:ext cx="2464442" cy="4597721"/>
          </a:xfrm>
        </p:spPr>
        <p:txBody>
          <a:bodyPr/>
          <a:lstStyle>
            <a:lvl1pPr>
              <a:spcBef>
                <a:spcPts val="600"/>
              </a:spcBef>
              <a:defRPr sz="1400"/>
            </a:lvl1pPr>
            <a:lvl2pPr>
              <a:spcBef>
                <a:spcPts val="600"/>
              </a:spcBef>
              <a:defRPr sz="1400"/>
            </a:lvl2pPr>
            <a:lvl3pPr>
              <a:spcBef>
                <a:spcPts val="600"/>
              </a:spcBef>
              <a:defRPr sz="1400"/>
            </a:lvl3pPr>
            <a:lvl4pPr>
              <a:spcBef>
                <a:spcPts val="600"/>
              </a:spcBef>
              <a:defRPr sz="1400"/>
            </a:lvl4pPr>
            <a:lvl5pPr>
              <a:spcBef>
                <a:spcPts val="600"/>
              </a:spcBef>
              <a:defRPr sz="1400"/>
            </a:lvl5pPr>
            <a:lvl6pPr>
              <a:spcBef>
                <a:spcPts val="600"/>
              </a:spcBef>
              <a:defRPr sz="1400"/>
            </a:lvl6pPr>
            <a:lvl7pPr>
              <a:spcBef>
                <a:spcPts val="600"/>
              </a:spcBef>
              <a:defRPr sz="1400"/>
            </a:lvl7pPr>
            <a:lvl8pPr>
              <a:spcBef>
                <a:spcPts val="600"/>
              </a:spcBef>
              <a:defRPr sz="1400"/>
            </a:lvl8pPr>
            <a:lvl9pPr>
              <a:spcBef>
                <a:spcPts val="600"/>
              </a:spcBef>
              <a:defRPr sz="1400"/>
            </a:lvl9pPr>
          </a:lstStyle>
          <a:p>
            <a:pPr lvl="0"/>
            <a:r>
              <a:rPr lang="en-CA" noProof="0"/>
              <a:t>Click to add body copy</a:t>
            </a:r>
          </a:p>
          <a:p>
            <a:pPr lvl="1"/>
            <a:r>
              <a:rPr lang="en-CA" noProof="0"/>
              <a:t>Second level</a:t>
            </a:r>
          </a:p>
          <a:p>
            <a:pPr lvl="2"/>
            <a:r>
              <a:rPr lang="en-CA" noProof="0"/>
              <a:t>Third level</a:t>
            </a:r>
          </a:p>
          <a:p>
            <a:pPr lvl="3"/>
            <a:r>
              <a:rPr lang="en-CA" noProof="0"/>
              <a:t>Fourth level</a:t>
            </a:r>
          </a:p>
          <a:p>
            <a:pPr lvl="4"/>
            <a:r>
              <a:rPr lang="en-CA" noProof="0"/>
              <a:t>Fifth level</a:t>
            </a:r>
          </a:p>
          <a:p>
            <a:pPr lvl="5"/>
            <a:r>
              <a:rPr lang="en-CA" noProof="0"/>
              <a:t>Sixth level</a:t>
            </a:r>
          </a:p>
          <a:p>
            <a:pPr lvl="6"/>
            <a:r>
              <a:rPr lang="en-CA" noProof="0"/>
              <a:t>Seventh level</a:t>
            </a:r>
          </a:p>
          <a:p>
            <a:pPr lvl="7"/>
            <a:r>
              <a:rPr lang="en-CA" noProof="0"/>
              <a:t>Eighth level</a:t>
            </a:r>
          </a:p>
          <a:p>
            <a:pPr lvl="8"/>
            <a:r>
              <a:rPr lang="en-CA" noProof="0"/>
              <a:t>Ninth level</a:t>
            </a:r>
          </a:p>
        </p:txBody>
      </p:sp>
      <p:sp>
        <p:nvSpPr>
          <p:cNvPr id="15" name="Content Placeholder 14">
            <a:extLst>
              <a:ext uri="{FF2B5EF4-FFF2-40B4-BE49-F238E27FC236}">
                <a16:creationId xmlns:a16="http://schemas.microsoft.com/office/drawing/2014/main" id="{50063603-5807-4630-8EB7-C1EBC7302DA8}"/>
              </a:ext>
            </a:extLst>
          </p:cNvPr>
          <p:cNvSpPr>
            <a:spLocks noGrp="1"/>
          </p:cNvSpPr>
          <p:nvPr>
            <p:ph sz="quarter" idx="22" hasCustomPrompt="1"/>
          </p:nvPr>
        </p:nvSpPr>
        <p:spPr>
          <a:xfrm>
            <a:off x="6535018" y="1435608"/>
            <a:ext cx="5208936" cy="4597721"/>
          </a:xfrm>
        </p:spPr>
        <p:txBody>
          <a:bodyPr/>
          <a:lstStyle>
            <a:lvl1pPr>
              <a:spcBef>
                <a:spcPts val="600"/>
              </a:spcBef>
              <a:defRPr sz="1400"/>
            </a:lvl1pPr>
            <a:lvl2pPr>
              <a:spcBef>
                <a:spcPts val="600"/>
              </a:spcBef>
              <a:defRPr sz="1400"/>
            </a:lvl2pPr>
            <a:lvl3pPr>
              <a:spcBef>
                <a:spcPts val="600"/>
              </a:spcBef>
              <a:defRPr sz="1400"/>
            </a:lvl3pPr>
            <a:lvl4pPr>
              <a:spcBef>
                <a:spcPts val="600"/>
              </a:spcBef>
              <a:defRPr sz="1400"/>
            </a:lvl4pPr>
            <a:lvl5pPr>
              <a:spcBef>
                <a:spcPts val="600"/>
              </a:spcBef>
              <a:defRPr sz="1400"/>
            </a:lvl5pPr>
            <a:lvl6pPr>
              <a:spcBef>
                <a:spcPts val="600"/>
              </a:spcBef>
              <a:defRPr sz="1400"/>
            </a:lvl6pPr>
            <a:lvl7pPr>
              <a:spcBef>
                <a:spcPts val="600"/>
              </a:spcBef>
              <a:defRPr sz="1400"/>
            </a:lvl7pPr>
            <a:lvl8pPr>
              <a:spcBef>
                <a:spcPts val="600"/>
              </a:spcBef>
              <a:defRPr sz="1400"/>
            </a:lvl8pPr>
            <a:lvl9pPr>
              <a:spcBef>
                <a:spcPts val="600"/>
              </a:spcBef>
              <a:defRPr sz="1400"/>
            </a:lvl9pPr>
          </a:lstStyle>
          <a:p>
            <a:pPr lvl="0"/>
            <a:r>
              <a:rPr lang="en-CA" noProof="0"/>
              <a:t>Add body copy or click icon for other content options</a:t>
            </a:r>
          </a:p>
          <a:p>
            <a:pPr lvl="1"/>
            <a:r>
              <a:rPr lang="en-CA" noProof="0"/>
              <a:t>Second level</a:t>
            </a:r>
          </a:p>
          <a:p>
            <a:pPr lvl="2"/>
            <a:r>
              <a:rPr lang="en-CA" noProof="0"/>
              <a:t>Third level</a:t>
            </a:r>
          </a:p>
          <a:p>
            <a:pPr lvl="3"/>
            <a:r>
              <a:rPr lang="en-CA" noProof="0"/>
              <a:t>Fourth level</a:t>
            </a:r>
          </a:p>
          <a:p>
            <a:pPr lvl="4"/>
            <a:r>
              <a:rPr lang="en-CA" noProof="0"/>
              <a:t>Fifth level</a:t>
            </a:r>
          </a:p>
          <a:p>
            <a:pPr lvl="5"/>
            <a:r>
              <a:rPr lang="en-CA" noProof="0"/>
              <a:t>Sixth level</a:t>
            </a:r>
          </a:p>
          <a:p>
            <a:pPr lvl="6"/>
            <a:r>
              <a:rPr lang="en-CA" noProof="0"/>
              <a:t>Seventh level</a:t>
            </a:r>
          </a:p>
          <a:p>
            <a:pPr lvl="7"/>
            <a:r>
              <a:rPr lang="en-CA" noProof="0"/>
              <a:t>Eighth level</a:t>
            </a:r>
          </a:p>
          <a:p>
            <a:pPr lvl="8"/>
            <a:r>
              <a:rPr lang="en-CA" noProof="0"/>
              <a:t>Ninth level</a:t>
            </a:r>
          </a:p>
        </p:txBody>
      </p:sp>
      <p:pic>
        <p:nvPicPr>
          <p:cNvPr id="3" name="Graphic 2">
            <a:extLst>
              <a:ext uri="{FF2B5EF4-FFF2-40B4-BE49-F238E27FC236}">
                <a16:creationId xmlns:a16="http://schemas.microsoft.com/office/drawing/2014/main" id="{22A2F486-1EEC-4F40-A1A8-140B718D020E}"/>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t="16893" b="19384"/>
          <a:stretch/>
        </p:blipFill>
        <p:spPr bwMode="black">
          <a:xfrm>
            <a:off x="224445" y="6211342"/>
            <a:ext cx="1755175" cy="561677"/>
          </a:xfrm>
          <a:prstGeom prst="rect">
            <a:avLst/>
          </a:prstGeom>
        </p:spPr>
      </p:pic>
    </p:spTree>
    <p:extLst>
      <p:ext uri="{BB962C8B-B14F-4D97-AF65-F5344CB8AC3E}">
        <p14:creationId xmlns:p14="http://schemas.microsoft.com/office/powerpoint/2010/main" val="3766001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E66896-6C98-4CA5-8352-966F1C5B8B94}" type="datetime4">
              <a:rPr lang="en-CA" smtClean="0"/>
              <a:t>July 18, 2023</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BB333B34-C87C-402E-ABB0-13B7C9DEBBC4}" type="slidenum">
              <a:rPr/>
              <a:t>‹#›</a:t>
            </a:fld>
            <a:endParaRPr/>
          </a:p>
        </p:txBody>
      </p:sp>
    </p:spTree>
    <p:extLst>
      <p:ext uri="{BB962C8B-B14F-4D97-AF65-F5344CB8AC3E}">
        <p14:creationId xmlns:p14="http://schemas.microsoft.com/office/powerpoint/2010/main" val="1276091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346331-EDC9-131B-45CD-DAB00C89FCA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3450" y="-5831"/>
            <a:ext cx="12246733" cy="6886993"/>
          </a:xfrm>
          <a:prstGeom prst="rect">
            <a:avLst/>
          </a:prstGeom>
        </p:spPr>
      </p:pic>
      <p:pic>
        <p:nvPicPr>
          <p:cNvPr id="8" name="Picture 7">
            <a:extLst>
              <a:ext uri="{FF2B5EF4-FFF2-40B4-BE49-F238E27FC236}">
                <a16:creationId xmlns:a16="http://schemas.microsoft.com/office/drawing/2014/main" id="{7AE94A35-4E23-0486-B3F9-44A89323858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75060" y="1962119"/>
            <a:ext cx="5841879" cy="2933762"/>
          </a:xfrm>
          <a:prstGeom prst="rect">
            <a:avLst/>
          </a:prstGeom>
        </p:spPr>
      </p:pic>
      <p:sp>
        <p:nvSpPr>
          <p:cNvPr id="3" name="Date Placeholder 2"/>
          <p:cNvSpPr>
            <a:spLocks noGrp="1"/>
          </p:cNvSpPr>
          <p:nvPr>
            <p:ph type="dt" sz="half" idx="10"/>
          </p:nvPr>
        </p:nvSpPr>
        <p:spPr/>
        <p:txBody>
          <a:bodyPr/>
          <a:lstStyle>
            <a:lvl1pPr>
              <a:defRPr>
                <a:solidFill>
                  <a:schemeClr val="bg1"/>
                </a:solidFill>
              </a:defRPr>
            </a:lvl1pPr>
          </a:lstStyle>
          <a:p>
            <a:fld id="{B2C3B442-1249-4FC3-83EE-3BA61C9623C1}" type="datetime4">
              <a:rPr lang="en-CA" smtClean="0"/>
              <a:t>July 18, 2023</a:t>
            </a:fld>
            <a:endParaRPr lang="en-US"/>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BB333B34-C87C-402E-ABB0-13B7C9DEBBC4}" type="slidenum">
              <a:rPr lang="en-CA" smtClean="0"/>
              <a:pPr/>
              <a:t>‹#›</a:t>
            </a:fld>
            <a:endParaRPr lang="en-CA"/>
          </a:p>
        </p:txBody>
      </p:sp>
    </p:spTree>
    <p:extLst>
      <p:ext uri="{BB962C8B-B14F-4D97-AF65-F5344CB8AC3E}">
        <p14:creationId xmlns:p14="http://schemas.microsoft.com/office/powerpoint/2010/main" val="604775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cSld name="Chapter">
    <p:bg>
      <p:bgPr>
        <a:solidFill>
          <a:srgbClr val="000060"/>
        </a:solidFill>
        <a:effectLst/>
      </p:bgPr>
    </p:bg>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39027" y="780239"/>
            <a:ext cx="11283594" cy="4771958"/>
          </a:xfrm>
        </p:spPr>
        <p:txBody>
          <a:bodyPr anchor="ctr">
            <a:normAutofit/>
          </a:bodyPr>
          <a:lstStyle>
            <a:lvl1pPr>
              <a:defRPr sz="7198">
                <a:solidFill>
                  <a:schemeClr val="bg1"/>
                </a:solidFill>
              </a:defRPr>
            </a:lvl1pPr>
          </a:lstStyle>
          <a:p>
            <a:r>
              <a:rPr lang="en-CA" noProof="0"/>
              <a:t>Chapter slide</a:t>
            </a:r>
          </a:p>
        </p:txBody>
      </p:sp>
      <p:sp>
        <p:nvSpPr>
          <p:cNvPr id="2" name="Date Placeholder 1"/>
          <p:cNvSpPr>
            <a:spLocks noGrp="1"/>
          </p:cNvSpPr>
          <p:nvPr>
            <p:ph type="dt" sz="half" idx="10"/>
          </p:nvPr>
        </p:nvSpPr>
        <p:spPr/>
        <p:txBody>
          <a:bodyPr/>
          <a:lstStyle>
            <a:lvl1pPr>
              <a:defRPr>
                <a:solidFill>
                  <a:schemeClr val="bg1"/>
                </a:solidFill>
              </a:defRPr>
            </a:lvl1pPr>
          </a:lstStyle>
          <a:p>
            <a:fld id="{2A2B9769-D4CD-4F01-9E79-52CFBAA3F196}" type="datetimeFigureOut">
              <a:rPr lang="en-US" smtClean="0"/>
              <a:t>7/18/2023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95DB8252-B239-4915-B98B-E852CD42FB89}" type="slidenum">
              <a:rPr lang="en-US" smtClean="0"/>
              <a:t>‹#›</a:t>
            </a:fld>
            <a:endParaRPr lang="en-US"/>
          </a:p>
        </p:txBody>
      </p:sp>
      <p:pic>
        <p:nvPicPr>
          <p:cNvPr id="6" name="Graphic 5">
            <a:extLst>
              <a:ext uri="{FF2B5EF4-FFF2-40B4-BE49-F238E27FC236}">
                <a16:creationId xmlns:a16="http://schemas.microsoft.com/office/drawing/2014/main" id="{05D3F949-B32B-4093-9B3C-99C6267651BC}"/>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16893" b="19384"/>
          <a:stretch/>
        </p:blipFill>
        <p:spPr bwMode="black">
          <a:xfrm>
            <a:off x="224445" y="6211344"/>
            <a:ext cx="1755175" cy="561677"/>
          </a:xfrm>
          <a:prstGeom prst="rect">
            <a:avLst/>
          </a:prstGeom>
        </p:spPr>
      </p:pic>
    </p:spTree>
    <p:extLst>
      <p:ext uri="{BB962C8B-B14F-4D97-AF65-F5344CB8AC3E}">
        <p14:creationId xmlns:p14="http://schemas.microsoft.com/office/powerpoint/2010/main" val="1104470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1_One column with source 2">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941A91C-8450-4F8B-8FBF-3E634ED3081E}"/>
              </a:ext>
            </a:extLst>
          </p:cNvPr>
          <p:cNvSpPr/>
          <p:nvPr/>
        </p:nvSpPr>
        <p:spPr bwMode="hidden">
          <a:xfrm>
            <a:off x="2" y="0"/>
            <a:ext cx="3121085" cy="6857964"/>
          </a:xfrm>
          <a:prstGeom prst="rect">
            <a:avLst/>
          </a:prstGeom>
          <a:solidFill>
            <a:srgbClr val="0000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798"/>
          </a:p>
        </p:txBody>
      </p:sp>
      <p:sp>
        <p:nvSpPr>
          <p:cNvPr id="2" name="Title 1"/>
          <p:cNvSpPr>
            <a:spLocks noGrp="1"/>
          </p:cNvSpPr>
          <p:nvPr>
            <p:ph type="title" hasCustomPrompt="1"/>
          </p:nvPr>
        </p:nvSpPr>
        <p:spPr>
          <a:xfrm>
            <a:off x="466466" y="446756"/>
            <a:ext cx="2425961" cy="3401475"/>
          </a:xfrm>
        </p:spPr>
        <p:txBody>
          <a:bodyPr anchor="t">
            <a:noAutofit/>
          </a:bodyPr>
          <a:lstStyle>
            <a:lvl1pPr>
              <a:lnSpc>
                <a:spcPct val="100000"/>
              </a:lnSpc>
              <a:spcBef>
                <a:spcPts val="0"/>
              </a:spcBef>
              <a:defRPr sz="3198" b="1" i="0" baseline="0">
                <a:solidFill>
                  <a:schemeClr val="bg1"/>
                </a:solidFill>
                <a:latin typeface="Manulife JH Sans Demibold" charset="0"/>
                <a:ea typeface="Manulife JH Sans Demibold" charset="0"/>
                <a:cs typeface="Manulife JH Sans Demibold" charset="0"/>
              </a:defRPr>
            </a:lvl1pPr>
          </a:lstStyle>
          <a:p>
            <a:r>
              <a:rPr lang="en-US"/>
              <a:t>Title </a:t>
            </a:r>
            <a:br>
              <a:rPr lang="en-US"/>
            </a:br>
            <a:r>
              <a:rPr lang="en-US"/>
              <a:t>of slide</a:t>
            </a:r>
            <a:endParaRPr/>
          </a:p>
        </p:txBody>
      </p:sp>
      <p:sp>
        <p:nvSpPr>
          <p:cNvPr id="6" name="Slide Number Placeholder 5"/>
          <p:cNvSpPr>
            <a:spLocks noGrp="1"/>
          </p:cNvSpPr>
          <p:nvPr>
            <p:ph type="sldNum" sz="quarter" idx="12"/>
          </p:nvPr>
        </p:nvSpPr>
        <p:spPr>
          <a:xfrm>
            <a:off x="11204318" y="6428234"/>
            <a:ext cx="531952" cy="146745"/>
          </a:xfrm>
        </p:spPr>
        <p:txBody>
          <a:bodyPr/>
          <a:lstStyle/>
          <a:p>
            <a:fld id="{BB333B34-C87C-402E-ABB0-13B7C9DEBBC4}" type="slidenum">
              <a:rPr lang="en-US" smtClean="0"/>
              <a:t>‹#›</a:t>
            </a:fld>
            <a:r>
              <a:rPr lang="en-US"/>
              <a:t> of 42</a:t>
            </a:r>
          </a:p>
        </p:txBody>
      </p:sp>
      <p:pic>
        <p:nvPicPr>
          <p:cNvPr id="9" name="Graphic 8">
            <a:extLst>
              <a:ext uri="{FF2B5EF4-FFF2-40B4-BE49-F238E27FC236}">
                <a16:creationId xmlns:a16="http://schemas.microsoft.com/office/drawing/2014/main" id="{8B90F5EE-CFF0-4006-84A6-38A031C9281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6893" b="19384"/>
          <a:stretch/>
        </p:blipFill>
        <p:spPr bwMode="black">
          <a:xfrm>
            <a:off x="224445" y="6208154"/>
            <a:ext cx="1777011" cy="568665"/>
          </a:xfrm>
          <a:prstGeom prst="rect">
            <a:avLst/>
          </a:prstGeom>
        </p:spPr>
      </p:pic>
      <p:sp>
        <p:nvSpPr>
          <p:cNvPr id="10" name="Footer Placeholder 9">
            <a:extLst>
              <a:ext uri="{FF2B5EF4-FFF2-40B4-BE49-F238E27FC236}">
                <a16:creationId xmlns:a16="http://schemas.microsoft.com/office/drawing/2014/main" id="{0905DC39-9D0E-4948-886C-671488729052}"/>
              </a:ext>
            </a:extLst>
          </p:cNvPr>
          <p:cNvSpPr txBox="1">
            <a:spLocks/>
          </p:cNvSpPr>
          <p:nvPr userDrawn="1"/>
        </p:nvSpPr>
        <p:spPr>
          <a:xfrm>
            <a:off x="3490923" y="6254327"/>
            <a:ext cx="5275273" cy="365125"/>
          </a:xfrm>
          <a:prstGeom prst="rect">
            <a:avLst/>
          </a:prstGeom>
        </p:spPr>
        <p:txBody>
          <a:bodyPr vert="horz" lIns="91416" tIns="45708" rIns="91416" bIns="45708" rtlCol="0" anchor="b">
            <a:noAutofit/>
          </a:bodyPr>
          <a:lstStyle>
            <a:defPPr>
              <a:defRPr lang="en-US"/>
            </a:defPPr>
            <a:lvl1pPr marL="0" algn="l" defTabSz="914400" rtl="0" eaLnBrk="1" latinLnBrk="0" hangingPunct="1">
              <a:defRPr sz="100" kern="1200">
                <a:solidFill>
                  <a:srgbClr val="E6E6E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1"/>
                </a:solidFill>
              </a:rPr>
              <a:t>For Agent Use Only.  This material may not be used with the public</a:t>
            </a:r>
            <a:r>
              <a:rPr lang="en-US" sz="200">
                <a:solidFill>
                  <a:schemeClr val="tx1"/>
                </a:solidFill>
              </a:rPr>
              <a:t>.</a:t>
            </a:r>
          </a:p>
        </p:txBody>
      </p:sp>
    </p:spTree>
    <p:extLst>
      <p:ext uri="{BB962C8B-B14F-4D97-AF65-F5344CB8AC3E}">
        <p14:creationId xmlns:p14="http://schemas.microsoft.com/office/powerpoint/2010/main" val="2043579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subtitle">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DD2EF6-392C-6D30-4DA1-A57ABFD72BB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3451" y="-5832"/>
            <a:ext cx="12277282" cy="6904172"/>
          </a:xfrm>
          <a:prstGeom prst="rect">
            <a:avLst/>
          </a:prstGeom>
        </p:spPr>
      </p:pic>
      <p:sp>
        <p:nvSpPr>
          <p:cNvPr id="3" name="Subtitle 2"/>
          <p:cNvSpPr>
            <a:spLocks noGrp="1"/>
          </p:cNvSpPr>
          <p:nvPr>
            <p:ph type="subTitle" idx="1" hasCustomPrompt="1"/>
          </p:nvPr>
        </p:nvSpPr>
        <p:spPr>
          <a:xfrm>
            <a:off x="455732" y="4789255"/>
            <a:ext cx="7322968" cy="407584"/>
          </a:xfrm>
        </p:spPr>
        <p:txBody>
          <a:bodyPr anchor="b">
            <a:noAutofit/>
          </a:bodyPr>
          <a:lstStyle>
            <a:lvl1pPr marL="0" indent="0" algn="l">
              <a:lnSpc>
                <a:spcPct val="95000"/>
              </a:lnSpc>
              <a:spcBef>
                <a:spcPts val="0"/>
              </a:spcBef>
              <a:buNone/>
              <a:defRPr sz="1400" b="0" baseline="0">
                <a:solidFill>
                  <a:schemeClr val="bg1"/>
                </a:solidFill>
              </a:defRPr>
            </a:lvl1pPr>
            <a:lvl2pPr marL="0" indent="0" algn="r">
              <a:spcBef>
                <a:spcPts val="300"/>
              </a:spcBef>
              <a:buNone/>
              <a:defRPr sz="1200">
                <a:solidFill>
                  <a:schemeClr val="tx1"/>
                </a:solidFill>
              </a:defRPr>
            </a:lvl2pPr>
            <a:lvl3pPr marL="914400" indent="0" algn="r">
              <a:buNone/>
              <a:defRPr sz="1200">
                <a:solidFill>
                  <a:schemeClr val="tx1"/>
                </a:solidFill>
              </a:defRPr>
            </a:lvl3pPr>
            <a:lvl4pPr marL="1371600" indent="0" algn="r">
              <a:buNone/>
              <a:defRPr sz="1200">
                <a:solidFill>
                  <a:schemeClr val="tx1"/>
                </a:solidFill>
              </a:defRPr>
            </a:lvl4pPr>
            <a:lvl5pPr marL="1828800" indent="0" algn="r">
              <a:buNone/>
              <a:defRPr sz="1200">
                <a:solidFill>
                  <a:schemeClr val="tx1"/>
                </a:solidFill>
              </a:defRPr>
            </a:lvl5pPr>
            <a:lvl6pPr marL="2286000" indent="0" algn="r">
              <a:buNone/>
              <a:defRPr sz="1200">
                <a:solidFill>
                  <a:schemeClr val="tx1"/>
                </a:solidFill>
              </a:defRPr>
            </a:lvl6pPr>
            <a:lvl7pPr marL="2743200" indent="0" algn="r">
              <a:buNone/>
              <a:defRPr sz="1200">
                <a:solidFill>
                  <a:schemeClr val="tx1"/>
                </a:solidFill>
              </a:defRPr>
            </a:lvl7pPr>
            <a:lvl8pPr marL="3200400" indent="0" algn="r">
              <a:buNone/>
              <a:defRPr sz="1200">
                <a:solidFill>
                  <a:schemeClr val="tx1"/>
                </a:solidFill>
              </a:defRPr>
            </a:lvl8pPr>
            <a:lvl9pPr marL="3657600" indent="0" algn="r">
              <a:buNone/>
              <a:defRPr sz="1200">
                <a:solidFill>
                  <a:schemeClr val="tx1"/>
                </a:solidFill>
              </a:defRPr>
            </a:lvl9pPr>
          </a:lstStyle>
          <a:p>
            <a:r>
              <a:rPr lang="en-CA" noProof="0"/>
              <a:t>Presenter Full Name</a:t>
            </a:r>
          </a:p>
        </p:txBody>
      </p:sp>
      <p:sp>
        <p:nvSpPr>
          <p:cNvPr id="13" name="Date Placeholder 12"/>
          <p:cNvSpPr>
            <a:spLocks noGrp="1"/>
          </p:cNvSpPr>
          <p:nvPr>
            <p:ph type="dt" sz="half" idx="10"/>
          </p:nvPr>
        </p:nvSpPr>
        <p:spPr bwMode="black">
          <a:xfrm>
            <a:off x="455732" y="5459994"/>
            <a:ext cx="7322967" cy="267194"/>
          </a:xfrm>
        </p:spPr>
        <p:txBody>
          <a:bodyPr anchor="t"/>
          <a:lstStyle>
            <a:lvl1pPr algn="l">
              <a:defRPr sz="1400">
                <a:solidFill>
                  <a:schemeClr val="bg1"/>
                </a:solidFill>
              </a:defRPr>
            </a:lvl1pPr>
          </a:lstStyle>
          <a:p>
            <a:fld id="{EE08E108-527B-4B52-98A7-35210C16A695}" type="datetime4">
              <a:rPr lang="en-CA" smtClean="0"/>
              <a:pPr/>
              <a:t>July 18, 2023</a:t>
            </a:fld>
            <a:endParaRPr lang="en-CA"/>
          </a:p>
        </p:txBody>
      </p:sp>
      <p:sp>
        <p:nvSpPr>
          <p:cNvPr id="14" name="Footer Placeholder 13"/>
          <p:cNvSpPr>
            <a:spLocks noGrp="1"/>
          </p:cNvSpPr>
          <p:nvPr>
            <p:ph type="ftr" sz="quarter" idx="11"/>
          </p:nvPr>
        </p:nvSpPr>
        <p:spPr>
          <a:xfrm>
            <a:off x="455732" y="7010401"/>
            <a:ext cx="11283594" cy="45719"/>
          </a:xfrm>
        </p:spPr>
        <p:txBody>
          <a:bodyPr/>
          <a:lstStyle/>
          <a:p>
            <a:endParaRPr/>
          </a:p>
        </p:txBody>
      </p:sp>
      <p:sp>
        <p:nvSpPr>
          <p:cNvPr id="15" name="Slide Number Placeholder 14"/>
          <p:cNvSpPr>
            <a:spLocks noGrp="1"/>
          </p:cNvSpPr>
          <p:nvPr>
            <p:ph type="sldNum" sz="quarter" idx="12"/>
          </p:nvPr>
        </p:nvSpPr>
        <p:spPr bwMode="white">
          <a:xfrm>
            <a:off x="11743953" y="7010398"/>
            <a:ext cx="448047" cy="45720"/>
          </a:xfrm>
        </p:spPr>
        <p:txBody>
          <a:bodyPr/>
          <a:lstStyle>
            <a:lvl1pPr>
              <a:defRPr sz="100">
                <a:solidFill>
                  <a:srgbClr val="E6E6E6"/>
                </a:solidFill>
              </a:defRPr>
            </a:lvl1pPr>
          </a:lstStyle>
          <a:p>
            <a:fld id="{BB333B34-C87C-402E-ABB0-13B7C9DEBBC4}" type="slidenum">
              <a:rPr lang="en-CA" smtClean="0"/>
              <a:pPr/>
              <a:t>‹#›</a:t>
            </a:fld>
            <a:endParaRPr lang="en-CA"/>
          </a:p>
        </p:txBody>
      </p:sp>
      <p:sp>
        <p:nvSpPr>
          <p:cNvPr id="7" name="Text Placeholder 6">
            <a:extLst>
              <a:ext uri="{FF2B5EF4-FFF2-40B4-BE49-F238E27FC236}">
                <a16:creationId xmlns:a16="http://schemas.microsoft.com/office/drawing/2014/main" id="{B23051F6-97A8-498B-82C1-AD3B80219492}"/>
              </a:ext>
            </a:extLst>
          </p:cNvPr>
          <p:cNvSpPr>
            <a:spLocks noGrp="1"/>
          </p:cNvSpPr>
          <p:nvPr>
            <p:ph type="body" sz="quarter" idx="13" hasCustomPrompt="1"/>
          </p:nvPr>
        </p:nvSpPr>
        <p:spPr>
          <a:xfrm>
            <a:off x="455732" y="3773691"/>
            <a:ext cx="7322968" cy="749823"/>
          </a:xfrm>
        </p:spPr>
        <p:txBody>
          <a:bodyPr/>
          <a:lstStyle>
            <a:lvl1pPr marL="0" indent="0">
              <a:lnSpc>
                <a:spcPct val="95000"/>
              </a:lnSpc>
              <a:buNone/>
              <a:defRPr sz="1800">
                <a:solidFill>
                  <a:schemeClr val="bg1"/>
                </a:solidFill>
                <a:latin typeface="+mj-lt"/>
              </a:defRPr>
            </a:lvl1pPr>
            <a:lvl2pPr marL="338328" indent="0">
              <a:buNone/>
              <a:defRPr>
                <a:solidFill>
                  <a:schemeClr val="bg1"/>
                </a:solidFill>
              </a:defRPr>
            </a:lvl2pPr>
            <a:lvl3pPr marL="685800" indent="0">
              <a:buNone/>
              <a:defRPr>
                <a:solidFill>
                  <a:schemeClr val="bg1"/>
                </a:solidFill>
              </a:defRPr>
            </a:lvl3pPr>
            <a:lvl4pPr marL="1014984" indent="0">
              <a:buNone/>
              <a:defRPr>
                <a:solidFill>
                  <a:schemeClr val="bg1"/>
                </a:solidFill>
              </a:defRPr>
            </a:lvl4pPr>
            <a:lvl5pPr marL="1380744" indent="0">
              <a:buNone/>
              <a:defRPr>
                <a:solidFill>
                  <a:schemeClr val="bg1"/>
                </a:solidFill>
              </a:defRPr>
            </a:lvl5pPr>
          </a:lstStyle>
          <a:p>
            <a:pPr lvl="0"/>
            <a:r>
              <a:rPr lang="en-CA" noProof="0"/>
              <a:t>Subtitle of presentation goes here</a:t>
            </a:r>
          </a:p>
        </p:txBody>
      </p:sp>
      <p:pic>
        <p:nvPicPr>
          <p:cNvPr id="6" name="Graphic 5">
            <a:extLst>
              <a:ext uri="{FF2B5EF4-FFF2-40B4-BE49-F238E27FC236}">
                <a16:creationId xmlns:a16="http://schemas.microsoft.com/office/drawing/2014/main" id="{A5BEDE20-3CB8-598D-A7D2-A7BEE1D5F242}"/>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t="16893" b="19384"/>
          <a:stretch/>
        </p:blipFill>
        <p:spPr bwMode="black">
          <a:xfrm>
            <a:off x="224445" y="6211342"/>
            <a:ext cx="1755175" cy="561677"/>
          </a:xfrm>
          <a:prstGeom prst="rect">
            <a:avLst/>
          </a:prstGeom>
        </p:spPr>
      </p:pic>
    </p:spTree>
    <p:extLst>
      <p:ext uri="{BB962C8B-B14F-4D97-AF65-F5344CB8AC3E}">
        <p14:creationId xmlns:p14="http://schemas.microsoft.com/office/powerpoint/2010/main" val="1809901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Column - Four">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941A91C-8450-4F8B-8FBF-3E634ED3081E}"/>
              </a:ext>
            </a:extLst>
          </p:cNvPr>
          <p:cNvSpPr/>
          <p:nvPr userDrawn="1"/>
        </p:nvSpPr>
        <p:spPr>
          <a:xfrm>
            <a:off x="0" y="36"/>
            <a:ext cx="3186482" cy="6857928"/>
          </a:xfrm>
          <a:prstGeom prst="rect">
            <a:avLst/>
          </a:prstGeom>
          <a:solidFill>
            <a:srgbClr val="0000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b="0" i="0">
              <a:latin typeface="Manulife JH Sans Regular" charset="0"/>
            </a:endParaRPr>
          </a:p>
        </p:txBody>
      </p:sp>
      <p:sp>
        <p:nvSpPr>
          <p:cNvPr id="20" name="Text Placeholder 19">
            <a:extLst>
              <a:ext uri="{FF2B5EF4-FFF2-40B4-BE49-F238E27FC236}">
                <a16:creationId xmlns:a16="http://schemas.microsoft.com/office/drawing/2014/main" id="{0AF97CD5-66AE-4EDA-8D23-A23D9D49A5AA}"/>
              </a:ext>
            </a:extLst>
          </p:cNvPr>
          <p:cNvSpPr>
            <a:spLocks noGrp="1"/>
          </p:cNvSpPr>
          <p:nvPr>
            <p:ph type="body" sz="quarter" idx="15" hasCustomPrompt="1"/>
          </p:nvPr>
        </p:nvSpPr>
        <p:spPr>
          <a:xfrm>
            <a:off x="3630810" y="437075"/>
            <a:ext cx="2465191" cy="792162"/>
          </a:xfrm>
        </p:spPr>
        <p:txBody>
          <a:bodyPr anchor="b"/>
          <a:lstStyle>
            <a:lvl1pPr marL="0" indent="0">
              <a:lnSpc>
                <a:spcPct val="100000"/>
              </a:lnSpc>
              <a:spcBef>
                <a:spcPts val="0"/>
              </a:spcBef>
              <a:buNone/>
              <a:defRPr sz="2400" b="1" i="0">
                <a:solidFill>
                  <a:schemeClr val="tx1"/>
                </a:solidFill>
                <a:latin typeface="Manulife JH Sans Demibold" charset="0"/>
                <a:ea typeface="Manulife JH Sans Demibold" charset="0"/>
                <a:cs typeface="Manulife JH Sans Demibold" charset="0"/>
              </a:defRPr>
            </a:lvl1pPr>
            <a:lvl2pPr marL="338328" indent="0">
              <a:buNone/>
              <a:defRPr/>
            </a:lvl2pPr>
            <a:lvl3pPr marL="685800" indent="0">
              <a:buNone/>
              <a:defRPr/>
            </a:lvl3pPr>
            <a:lvl4pPr marL="1014984" indent="0">
              <a:buNone/>
              <a:defRPr/>
            </a:lvl4pPr>
            <a:lvl5pPr marL="1380744" indent="0">
              <a:buNone/>
              <a:defRPr/>
            </a:lvl5pPr>
          </a:lstStyle>
          <a:p>
            <a:pPr lvl="0"/>
            <a:r>
              <a:rPr lang="en-US"/>
              <a:t>Title here</a:t>
            </a:r>
          </a:p>
        </p:txBody>
      </p:sp>
      <p:sp>
        <p:nvSpPr>
          <p:cNvPr id="2" name="Title 1"/>
          <p:cNvSpPr>
            <a:spLocks noGrp="1"/>
          </p:cNvSpPr>
          <p:nvPr>
            <p:ph type="title" hasCustomPrompt="1"/>
          </p:nvPr>
        </p:nvSpPr>
        <p:spPr>
          <a:xfrm>
            <a:off x="466464" y="774983"/>
            <a:ext cx="2217614" cy="2109010"/>
          </a:xfrm>
        </p:spPr>
        <p:txBody>
          <a:bodyPr anchor="t" anchorCtr="0">
            <a:noAutofit/>
          </a:bodyPr>
          <a:lstStyle>
            <a:lvl1pPr>
              <a:lnSpc>
                <a:spcPct val="100000"/>
              </a:lnSpc>
              <a:spcBef>
                <a:spcPts val="0"/>
              </a:spcBef>
              <a:defRPr sz="2800" b="1" i="0" baseline="0">
                <a:solidFill>
                  <a:schemeClr val="bg1"/>
                </a:solidFill>
                <a:latin typeface="Manulife JH Sans Demibold" charset="0"/>
                <a:ea typeface="Manulife JH Sans Demibold" charset="0"/>
                <a:cs typeface="Manulife JH Sans Demibold" charset="0"/>
              </a:defRPr>
            </a:lvl1pPr>
          </a:lstStyle>
          <a:p>
            <a:r>
              <a:rPr lang="en-US"/>
              <a:t>Title </a:t>
            </a:r>
            <a:br>
              <a:rPr lang="en-US"/>
            </a:br>
            <a:r>
              <a:rPr lang="en-US"/>
              <a:t>of slide</a:t>
            </a:r>
            <a:endParaRPr/>
          </a:p>
        </p:txBody>
      </p:sp>
      <p:sp>
        <p:nvSpPr>
          <p:cNvPr id="5" name="Footer Placeholder 4"/>
          <p:cNvSpPr>
            <a:spLocks noGrp="1"/>
          </p:cNvSpPr>
          <p:nvPr>
            <p:ph type="ftr" sz="quarter" idx="11"/>
          </p:nvPr>
        </p:nvSpPr>
        <p:spPr/>
        <p:txBody>
          <a:bodyPr/>
          <a:lstStyle/>
          <a:p>
            <a:r>
              <a:rPr lang="en-US"/>
              <a:t>For Agent Use Only. This material may not be used with the public.</a:t>
            </a:r>
            <a:endParaRPr/>
          </a:p>
        </p:txBody>
      </p:sp>
      <p:sp>
        <p:nvSpPr>
          <p:cNvPr id="6" name="Slide Number Placeholder 5"/>
          <p:cNvSpPr>
            <a:spLocks noGrp="1"/>
          </p:cNvSpPr>
          <p:nvPr>
            <p:ph type="sldNum" sz="quarter" idx="12"/>
          </p:nvPr>
        </p:nvSpPr>
        <p:spPr>
          <a:xfrm>
            <a:off x="11442233" y="6549225"/>
            <a:ext cx="539858" cy="150025"/>
          </a:xfrm>
        </p:spPr>
        <p:txBody>
          <a:bodyPr/>
          <a:lstStyle/>
          <a:p>
            <a:fld id="{BB333B34-C87C-402E-ABB0-13B7C9DEBBC4}" type="slidenum">
              <a:rPr lang="en-US" smtClean="0"/>
              <a:pPr/>
              <a:t>‹#›</a:t>
            </a:fld>
            <a:r>
              <a:rPr lang="en-US" dirty="0"/>
              <a:t> of 14</a:t>
            </a:r>
            <a:endParaRPr dirty="0"/>
          </a:p>
        </p:txBody>
      </p:sp>
      <p:pic>
        <p:nvPicPr>
          <p:cNvPr id="12" name="Picture 11" descr="A close up of a logo&#10;&#10;Description generated with very high confidence">
            <a:extLst>
              <a:ext uri="{FF2B5EF4-FFF2-40B4-BE49-F238E27FC236}">
                <a16:creationId xmlns:a16="http://schemas.microsoft.com/office/drawing/2014/main" id="{00BDA0D3-F13B-45DD-A12D-8EFE585DEE1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6246" y="6281106"/>
            <a:ext cx="1281870" cy="418144"/>
          </a:xfrm>
          <a:prstGeom prst="rect">
            <a:avLst/>
          </a:prstGeom>
        </p:spPr>
      </p:pic>
    </p:spTree>
    <p:extLst>
      <p:ext uri="{BB962C8B-B14F-4D97-AF65-F5344CB8AC3E}">
        <p14:creationId xmlns:p14="http://schemas.microsoft.com/office/powerpoint/2010/main" val="1214086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with subtitle">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A22A813-BC6B-E5C8-508B-02E30CAC2EE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3450" y="-5831"/>
            <a:ext cx="12246733" cy="6886993"/>
          </a:xfrm>
          <a:prstGeom prst="rect">
            <a:avLst/>
          </a:prstGeom>
        </p:spPr>
      </p:pic>
      <p:pic>
        <p:nvPicPr>
          <p:cNvPr id="5" name="Graphic 4">
            <a:extLst>
              <a:ext uri="{FF2B5EF4-FFF2-40B4-BE49-F238E27FC236}">
                <a16:creationId xmlns:a16="http://schemas.microsoft.com/office/drawing/2014/main" id="{BFD7ECD7-1E1D-8B26-E0F3-E52F3A1EF563}"/>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t="16893" b="19384"/>
          <a:stretch/>
        </p:blipFill>
        <p:spPr bwMode="black">
          <a:xfrm>
            <a:off x="224445" y="6211342"/>
            <a:ext cx="1755175" cy="561677"/>
          </a:xfrm>
          <a:prstGeom prst="rect">
            <a:avLst/>
          </a:prstGeom>
        </p:spPr>
      </p:pic>
      <p:sp>
        <p:nvSpPr>
          <p:cNvPr id="2" name="Title 1"/>
          <p:cNvSpPr>
            <a:spLocks noGrp="1"/>
          </p:cNvSpPr>
          <p:nvPr>
            <p:ph type="ctrTitle" hasCustomPrompt="1"/>
          </p:nvPr>
        </p:nvSpPr>
        <p:spPr>
          <a:xfrm>
            <a:off x="455733" y="554780"/>
            <a:ext cx="7322967" cy="3036177"/>
          </a:xfrm>
        </p:spPr>
        <p:txBody>
          <a:bodyPr anchor="b">
            <a:normAutofit/>
          </a:bodyPr>
          <a:lstStyle>
            <a:lvl1pPr>
              <a:lnSpc>
                <a:spcPct val="95000"/>
              </a:lnSpc>
              <a:defRPr sz="7200" b="0" baseline="0">
                <a:solidFill>
                  <a:schemeClr val="bg1"/>
                </a:solidFill>
              </a:defRPr>
            </a:lvl1pPr>
          </a:lstStyle>
          <a:p>
            <a:r>
              <a:rPr lang="en-CA" noProof="0"/>
              <a:t>Title of </a:t>
            </a:r>
            <a:br>
              <a:rPr lang="en-CA" noProof="0"/>
            </a:br>
            <a:r>
              <a:rPr lang="en-CA" noProof="0"/>
              <a:t>presentation</a:t>
            </a:r>
          </a:p>
        </p:txBody>
      </p:sp>
      <p:sp>
        <p:nvSpPr>
          <p:cNvPr id="3" name="Subtitle 2"/>
          <p:cNvSpPr>
            <a:spLocks noGrp="1"/>
          </p:cNvSpPr>
          <p:nvPr>
            <p:ph type="subTitle" idx="1" hasCustomPrompt="1"/>
          </p:nvPr>
        </p:nvSpPr>
        <p:spPr>
          <a:xfrm>
            <a:off x="455732" y="4789255"/>
            <a:ext cx="7322968" cy="407584"/>
          </a:xfrm>
        </p:spPr>
        <p:txBody>
          <a:bodyPr anchor="b">
            <a:noAutofit/>
          </a:bodyPr>
          <a:lstStyle>
            <a:lvl1pPr marL="0" indent="0" algn="l">
              <a:lnSpc>
                <a:spcPct val="95000"/>
              </a:lnSpc>
              <a:spcBef>
                <a:spcPts val="0"/>
              </a:spcBef>
              <a:buNone/>
              <a:defRPr sz="1400" b="0" baseline="0">
                <a:solidFill>
                  <a:schemeClr val="bg1"/>
                </a:solidFill>
              </a:defRPr>
            </a:lvl1pPr>
            <a:lvl2pPr marL="0" indent="0" algn="r">
              <a:spcBef>
                <a:spcPts val="300"/>
              </a:spcBef>
              <a:buNone/>
              <a:defRPr sz="1200">
                <a:solidFill>
                  <a:schemeClr val="tx1"/>
                </a:solidFill>
              </a:defRPr>
            </a:lvl2pPr>
            <a:lvl3pPr marL="914400" indent="0" algn="r">
              <a:buNone/>
              <a:defRPr sz="1200">
                <a:solidFill>
                  <a:schemeClr val="tx1"/>
                </a:solidFill>
              </a:defRPr>
            </a:lvl3pPr>
            <a:lvl4pPr marL="1371600" indent="0" algn="r">
              <a:buNone/>
              <a:defRPr sz="1200">
                <a:solidFill>
                  <a:schemeClr val="tx1"/>
                </a:solidFill>
              </a:defRPr>
            </a:lvl4pPr>
            <a:lvl5pPr marL="1828800" indent="0" algn="r">
              <a:buNone/>
              <a:defRPr sz="1200">
                <a:solidFill>
                  <a:schemeClr val="tx1"/>
                </a:solidFill>
              </a:defRPr>
            </a:lvl5pPr>
            <a:lvl6pPr marL="2286000" indent="0" algn="r">
              <a:buNone/>
              <a:defRPr sz="1200">
                <a:solidFill>
                  <a:schemeClr val="tx1"/>
                </a:solidFill>
              </a:defRPr>
            </a:lvl6pPr>
            <a:lvl7pPr marL="2743200" indent="0" algn="r">
              <a:buNone/>
              <a:defRPr sz="1200">
                <a:solidFill>
                  <a:schemeClr val="tx1"/>
                </a:solidFill>
              </a:defRPr>
            </a:lvl7pPr>
            <a:lvl8pPr marL="3200400" indent="0" algn="r">
              <a:buNone/>
              <a:defRPr sz="1200">
                <a:solidFill>
                  <a:schemeClr val="tx1"/>
                </a:solidFill>
              </a:defRPr>
            </a:lvl8pPr>
            <a:lvl9pPr marL="3657600" indent="0" algn="r">
              <a:buNone/>
              <a:defRPr sz="1200">
                <a:solidFill>
                  <a:schemeClr val="tx1"/>
                </a:solidFill>
              </a:defRPr>
            </a:lvl9pPr>
          </a:lstStyle>
          <a:p>
            <a:r>
              <a:rPr lang="en-CA" noProof="0"/>
              <a:t>Presenter Full Name</a:t>
            </a:r>
          </a:p>
        </p:txBody>
      </p:sp>
      <p:sp>
        <p:nvSpPr>
          <p:cNvPr id="13" name="Date Placeholder 12"/>
          <p:cNvSpPr>
            <a:spLocks noGrp="1"/>
          </p:cNvSpPr>
          <p:nvPr>
            <p:ph type="dt" sz="half" idx="10"/>
          </p:nvPr>
        </p:nvSpPr>
        <p:spPr bwMode="black">
          <a:xfrm>
            <a:off x="455732" y="5459994"/>
            <a:ext cx="7322967" cy="267194"/>
          </a:xfrm>
        </p:spPr>
        <p:txBody>
          <a:bodyPr anchor="t"/>
          <a:lstStyle>
            <a:lvl1pPr algn="l">
              <a:defRPr sz="1400">
                <a:solidFill>
                  <a:schemeClr val="bg1"/>
                </a:solidFill>
              </a:defRPr>
            </a:lvl1pPr>
          </a:lstStyle>
          <a:p>
            <a:fld id="{EE08E108-527B-4B52-98A7-35210C16A695}" type="datetime4">
              <a:rPr lang="en-CA" smtClean="0"/>
              <a:pPr/>
              <a:t>July 18, 2023</a:t>
            </a:fld>
            <a:endParaRPr lang="en-CA"/>
          </a:p>
        </p:txBody>
      </p:sp>
      <p:sp>
        <p:nvSpPr>
          <p:cNvPr id="14" name="Footer Placeholder 13"/>
          <p:cNvSpPr>
            <a:spLocks noGrp="1"/>
          </p:cNvSpPr>
          <p:nvPr>
            <p:ph type="ftr" sz="quarter" idx="11"/>
          </p:nvPr>
        </p:nvSpPr>
        <p:spPr>
          <a:xfrm>
            <a:off x="455732" y="7010401"/>
            <a:ext cx="11283594" cy="45719"/>
          </a:xfrm>
        </p:spPr>
        <p:txBody>
          <a:bodyPr/>
          <a:lstStyle/>
          <a:p>
            <a:endParaRPr/>
          </a:p>
        </p:txBody>
      </p:sp>
      <p:sp>
        <p:nvSpPr>
          <p:cNvPr id="15" name="Slide Number Placeholder 14"/>
          <p:cNvSpPr>
            <a:spLocks noGrp="1"/>
          </p:cNvSpPr>
          <p:nvPr>
            <p:ph type="sldNum" sz="quarter" idx="12"/>
          </p:nvPr>
        </p:nvSpPr>
        <p:spPr bwMode="white">
          <a:xfrm>
            <a:off x="11743953" y="7010398"/>
            <a:ext cx="448047" cy="45720"/>
          </a:xfrm>
        </p:spPr>
        <p:txBody>
          <a:bodyPr/>
          <a:lstStyle>
            <a:lvl1pPr>
              <a:defRPr sz="100">
                <a:solidFill>
                  <a:srgbClr val="E6E6E6"/>
                </a:solidFill>
              </a:defRPr>
            </a:lvl1pPr>
          </a:lstStyle>
          <a:p>
            <a:fld id="{BB333B34-C87C-402E-ABB0-13B7C9DEBBC4}" type="slidenum">
              <a:rPr lang="en-CA" smtClean="0"/>
              <a:pPr/>
              <a:t>‹#›</a:t>
            </a:fld>
            <a:endParaRPr lang="en-CA"/>
          </a:p>
        </p:txBody>
      </p:sp>
      <p:sp>
        <p:nvSpPr>
          <p:cNvPr id="7" name="Text Placeholder 6">
            <a:extLst>
              <a:ext uri="{FF2B5EF4-FFF2-40B4-BE49-F238E27FC236}">
                <a16:creationId xmlns:a16="http://schemas.microsoft.com/office/drawing/2014/main" id="{B23051F6-97A8-498B-82C1-AD3B80219492}"/>
              </a:ext>
            </a:extLst>
          </p:cNvPr>
          <p:cNvSpPr>
            <a:spLocks noGrp="1"/>
          </p:cNvSpPr>
          <p:nvPr>
            <p:ph type="body" sz="quarter" idx="13" hasCustomPrompt="1"/>
          </p:nvPr>
        </p:nvSpPr>
        <p:spPr>
          <a:xfrm>
            <a:off x="455732" y="3773691"/>
            <a:ext cx="7322968" cy="749823"/>
          </a:xfrm>
        </p:spPr>
        <p:txBody>
          <a:bodyPr/>
          <a:lstStyle>
            <a:lvl1pPr marL="0" indent="0">
              <a:lnSpc>
                <a:spcPct val="95000"/>
              </a:lnSpc>
              <a:buNone/>
              <a:defRPr sz="1800">
                <a:solidFill>
                  <a:schemeClr val="bg1"/>
                </a:solidFill>
                <a:latin typeface="+mj-lt"/>
              </a:defRPr>
            </a:lvl1pPr>
            <a:lvl2pPr marL="338328" indent="0">
              <a:buNone/>
              <a:defRPr>
                <a:solidFill>
                  <a:schemeClr val="bg1"/>
                </a:solidFill>
              </a:defRPr>
            </a:lvl2pPr>
            <a:lvl3pPr marL="685800" indent="0">
              <a:buNone/>
              <a:defRPr>
                <a:solidFill>
                  <a:schemeClr val="bg1"/>
                </a:solidFill>
              </a:defRPr>
            </a:lvl3pPr>
            <a:lvl4pPr marL="1014984" indent="0">
              <a:buNone/>
              <a:defRPr>
                <a:solidFill>
                  <a:schemeClr val="bg1"/>
                </a:solidFill>
              </a:defRPr>
            </a:lvl4pPr>
            <a:lvl5pPr marL="1380744" indent="0">
              <a:buNone/>
              <a:defRPr>
                <a:solidFill>
                  <a:schemeClr val="bg1"/>
                </a:solidFill>
              </a:defRPr>
            </a:lvl5pPr>
          </a:lstStyle>
          <a:p>
            <a:pPr lvl="0"/>
            <a:r>
              <a:rPr lang="en-CA" noProof="0"/>
              <a:t>Subtitle of presentation goes here</a:t>
            </a:r>
          </a:p>
        </p:txBody>
      </p:sp>
    </p:spTree>
    <p:extLst>
      <p:ext uri="{BB962C8B-B14F-4D97-AF65-F5344CB8AC3E}">
        <p14:creationId xmlns:p14="http://schemas.microsoft.com/office/powerpoint/2010/main" val="2410986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with sourc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6464" y="472438"/>
            <a:ext cx="11277490" cy="792167"/>
          </a:xfrm>
        </p:spPr>
        <p:txBody>
          <a:bodyPr/>
          <a:lstStyle>
            <a:lvl1pPr>
              <a:defRPr baseline="0"/>
            </a:lvl1pPr>
          </a:lstStyle>
          <a:p>
            <a:r>
              <a:rPr lang="en-CA" noProof="0"/>
              <a:t>Slide title</a:t>
            </a:r>
          </a:p>
        </p:txBody>
      </p:sp>
      <p:sp>
        <p:nvSpPr>
          <p:cNvPr id="3" name="Content Placeholder 2"/>
          <p:cNvSpPr>
            <a:spLocks noGrp="1"/>
          </p:cNvSpPr>
          <p:nvPr>
            <p:ph idx="1" hasCustomPrompt="1"/>
          </p:nvPr>
        </p:nvSpPr>
        <p:spPr>
          <a:xfrm>
            <a:off x="466464" y="1434190"/>
            <a:ext cx="11277489" cy="4584842"/>
          </a:xfrm>
        </p:spPr>
        <p:txBody>
          <a:bodyPr/>
          <a:lstStyle>
            <a:lvl1pPr>
              <a:defRPr/>
            </a:lvl1pPr>
            <a:lvl5pPr>
              <a:defRPr/>
            </a:lvl5pPr>
          </a:lstStyle>
          <a:p>
            <a:pPr lvl="0"/>
            <a:r>
              <a:rPr lang="en-CA" noProof="0"/>
              <a:t>Click to add main bullet</a:t>
            </a:r>
          </a:p>
          <a:p>
            <a:pPr lvl="1"/>
            <a:r>
              <a:rPr lang="en-CA" noProof="0"/>
              <a:t>Second level</a:t>
            </a:r>
          </a:p>
          <a:p>
            <a:pPr lvl="2"/>
            <a:r>
              <a:rPr lang="en-CA" noProof="0"/>
              <a:t>Third level</a:t>
            </a:r>
          </a:p>
          <a:p>
            <a:pPr lvl="3"/>
            <a:r>
              <a:rPr lang="en-CA" noProof="0"/>
              <a:t>Fourth level</a:t>
            </a:r>
          </a:p>
          <a:p>
            <a:pPr lvl="4"/>
            <a:r>
              <a:rPr lang="en-CA" noProof="0"/>
              <a:t>Fifth level</a:t>
            </a:r>
          </a:p>
        </p:txBody>
      </p:sp>
      <p:sp>
        <p:nvSpPr>
          <p:cNvPr id="4" name="Date Placeholder 3"/>
          <p:cNvSpPr>
            <a:spLocks noGrp="1"/>
          </p:cNvSpPr>
          <p:nvPr>
            <p:ph type="dt" sz="half" idx="10"/>
          </p:nvPr>
        </p:nvSpPr>
        <p:spPr>
          <a:xfrm>
            <a:off x="11743953" y="7010398"/>
            <a:ext cx="448047" cy="45720"/>
          </a:xfrm>
        </p:spPr>
        <p:txBody>
          <a:bodyPr/>
          <a:lstStyle/>
          <a:p>
            <a:fld id="{A2E7EEF7-2239-440B-8A6E-F3B93774E491}" type="datetime4">
              <a:rPr lang="en-CA" smtClean="0"/>
              <a:t>July 18, 2023</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a:xfrm>
            <a:off x="11452976" y="6399283"/>
            <a:ext cx="283293" cy="175694"/>
          </a:xfrm>
        </p:spPr>
        <p:txBody>
          <a:bodyPr/>
          <a:lstStyle/>
          <a:p>
            <a:fld id="{BB333B34-C87C-402E-ABB0-13B7C9DEBBC4}" type="slidenum">
              <a:rPr/>
              <a:t>‹#›</a:t>
            </a:fld>
            <a:endParaRPr/>
          </a:p>
        </p:txBody>
      </p:sp>
      <p:sp>
        <p:nvSpPr>
          <p:cNvPr id="9" name="Text Placeholder 8">
            <a:extLst>
              <a:ext uri="{FF2B5EF4-FFF2-40B4-BE49-F238E27FC236}">
                <a16:creationId xmlns:a16="http://schemas.microsoft.com/office/drawing/2014/main" id="{9DE9F8E0-BCC7-4049-9B66-CBD41765F7B5}"/>
              </a:ext>
            </a:extLst>
          </p:cNvPr>
          <p:cNvSpPr>
            <a:spLocks noGrp="1"/>
          </p:cNvSpPr>
          <p:nvPr>
            <p:ph type="body" sz="quarter" idx="13" hasCustomPrompt="1"/>
          </p:nvPr>
        </p:nvSpPr>
        <p:spPr>
          <a:xfrm>
            <a:off x="2209663" y="6168124"/>
            <a:ext cx="8927641" cy="402451"/>
          </a:xfrm>
        </p:spPr>
        <p:txBody>
          <a:bodyPr anchor="b"/>
          <a:lstStyle>
            <a:lvl1pPr marL="0" indent="0">
              <a:lnSpc>
                <a:spcPct val="95000"/>
              </a:lnSpc>
              <a:spcBef>
                <a:spcPts val="0"/>
              </a:spcBef>
              <a:buNone/>
              <a:defRPr sz="800">
                <a:latin typeface="Arial" panose="020B0604020202020204" pitchFamily="34" charset="0"/>
              </a:defRPr>
            </a:lvl1pPr>
            <a:lvl2pPr marL="0" indent="0">
              <a:lnSpc>
                <a:spcPct val="95000"/>
              </a:lnSpc>
              <a:spcBef>
                <a:spcPts val="0"/>
              </a:spcBef>
              <a:buNone/>
              <a:defRPr sz="800">
                <a:latin typeface="Arial" panose="00000400000000000000" pitchFamily="2" charset="0"/>
              </a:defRPr>
            </a:lvl2pPr>
            <a:lvl3pPr marL="0" indent="0">
              <a:lnSpc>
                <a:spcPct val="95000"/>
              </a:lnSpc>
              <a:spcBef>
                <a:spcPts val="0"/>
              </a:spcBef>
              <a:buNone/>
              <a:defRPr sz="800">
                <a:latin typeface="Arial" panose="00000400000000000000" pitchFamily="2" charset="0"/>
              </a:defRPr>
            </a:lvl3pPr>
            <a:lvl4pPr marL="0" indent="0">
              <a:lnSpc>
                <a:spcPct val="95000"/>
              </a:lnSpc>
              <a:spcBef>
                <a:spcPts val="0"/>
              </a:spcBef>
              <a:buNone/>
              <a:defRPr sz="800">
                <a:latin typeface="Arial" panose="00000400000000000000" pitchFamily="2" charset="0"/>
              </a:defRPr>
            </a:lvl4pPr>
            <a:lvl5pPr marL="0" indent="0">
              <a:lnSpc>
                <a:spcPct val="95000"/>
              </a:lnSpc>
              <a:spcBef>
                <a:spcPts val="0"/>
              </a:spcBef>
              <a:buNone/>
              <a:defRPr sz="800">
                <a:latin typeface="Arial" panose="00000400000000000000" pitchFamily="2" charset="0"/>
              </a:defRPr>
            </a:lvl5pPr>
            <a:lvl6pPr marL="0" indent="0">
              <a:lnSpc>
                <a:spcPct val="95000"/>
              </a:lnSpc>
              <a:spcBef>
                <a:spcPts val="0"/>
              </a:spcBef>
              <a:buNone/>
              <a:defRPr sz="800">
                <a:latin typeface="Arial" panose="00000400000000000000" pitchFamily="2" charset="0"/>
              </a:defRPr>
            </a:lvl6pPr>
            <a:lvl7pPr marL="0" indent="0">
              <a:lnSpc>
                <a:spcPct val="95000"/>
              </a:lnSpc>
              <a:spcBef>
                <a:spcPts val="0"/>
              </a:spcBef>
              <a:buNone/>
              <a:defRPr sz="800">
                <a:latin typeface="Arial" panose="00000400000000000000" pitchFamily="2" charset="0"/>
              </a:defRPr>
            </a:lvl7pPr>
            <a:lvl8pPr marL="0" indent="0">
              <a:lnSpc>
                <a:spcPct val="95000"/>
              </a:lnSpc>
              <a:spcBef>
                <a:spcPts val="0"/>
              </a:spcBef>
              <a:buNone/>
              <a:defRPr sz="800">
                <a:latin typeface="Arial" panose="00000400000000000000" pitchFamily="2" charset="0"/>
              </a:defRPr>
            </a:lvl8pPr>
            <a:lvl9pPr marL="0" indent="0">
              <a:lnSpc>
                <a:spcPct val="95000"/>
              </a:lnSpc>
              <a:spcBef>
                <a:spcPts val="0"/>
              </a:spcBef>
              <a:buNone/>
              <a:defRPr sz="800">
                <a:latin typeface="Arial" panose="00000400000000000000" pitchFamily="2" charset="0"/>
              </a:defRPr>
            </a:lvl9pPr>
          </a:lstStyle>
          <a:p>
            <a:pPr lvl="0"/>
            <a:r>
              <a:rPr lang="en-CA" sz="800" noProof="0">
                <a:latin typeface="Arial" panose="020B0303040401060103" pitchFamily="34" charset="0"/>
                <a:cs typeface="Arial" panose="020B0604020202020204" pitchFamily="34" charset="0"/>
              </a:rPr>
              <a:t>Source text should be Arial, size 8. </a:t>
            </a:r>
            <a:endParaRPr lang="en-CA" noProof="0"/>
          </a:p>
        </p:txBody>
      </p:sp>
    </p:spTree>
    <p:extLst>
      <p:ext uri="{BB962C8B-B14F-4D97-AF65-F5344CB8AC3E}">
        <p14:creationId xmlns:p14="http://schemas.microsoft.com/office/powerpoint/2010/main" val="1070625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033C014-EC82-7C93-9B6C-9B6078FF8D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80563" r="113"/>
          <a:stretch/>
        </p:blipFill>
        <p:spPr>
          <a:xfrm>
            <a:off x="9872925" y="-5832"/>
            <a:ext cx="2366624" cy="6886994"/>
          </a:xfrm>
          <a:prstGeom prst="rect">
            <a:avLst/>
          </a:prstGeom>
        </p:spPr>
      </p:pic>
      <p:sp>
        <p:nvSpPr>
          <p:cNvPr id="2" name="Title 1">
            <a:extLst>
              <a:ext uri="{FF2B5EF4-FFF2-40B4-BE49-F238E27FC236}">
                <a16:creationId xmlns:a16="http://schemas.microsoft.com/office/drawing/2014/main" id="{404932F7-6B32-4C34-AD3E-BF597CA11209}"/>
              </a:ext>
            </a:extLst>
          </p:cNvPr>
          <p:cNvSpPr>
            <a:spLocks noGrp="1"/>
          </p:cNvSpPr>
          <p:nvPr>
            <p:ph type="title" hasCustomPrompt="1"/>
          </p:nvPr>
        </p:nvSpPr>
        <p:spPr>
          <a:xfrm>
            <a:off x="466465" y="472438"/>
            <a:ext cx="8937893" cy="792167"/>
          </a:xfrm>
        </p:spPr>
        <p:txBody>
          <a:bodyPr/>
          <a:lstStyle>
            <a:lvl1pPr>
              <a:defRPr/>
            </a:lvl1pPr>
          </a:lstStyle>
          <a:p>
            <a:r>
              <a:rPr lang="en-CA" noProof="0"/>
              <a:t>Agenda slide title</a:t>
            </a:r>
          </a:p>
        </p:txBody>
      </p:sp>
      <p:sp>
        <p:nvSpPr>
          <p:cNvPr id="3" name="Date Placeholder 2">
            <a:extLst>
              <a:ext uri="{FF2B5EF4-FFF2-40B4-BE49-F238E27FC236}">
                <a16:creationId xmlns:a16="http://schemas.microsoft.com/office/drawing/2014/main" id="{5194783F-45F3-432B-A08E-B5187165F08F}"/>
              </a:ext>
            </a:extLst>
          </p:cNvPr>
          <p:cNvSpPr>
            <a:spLocks noGrp="1"/>
          </p:cNvSpPr>
          <p:nvPr>
            <p:ph type="dt" sz="half" idx="10"/>
          </p:nvPr>
        </p:nvSpPr>
        <p:spPr/>
        <p:txBody>
          <a:bodyPr/>
          <a:lstStyle/>
          <a:p>
            <a:fld id="{B2679580-1DE4-4AED-B4F0-F01E2D77314B}" type="datetime4">
              <a:rPr lang="en-CA" smtClean="0"/>
              <a:t>July 18, 2023</a:t>
            </a:fld>
            <a:endParaRPr lang="en-US"/>
          </a:p>
        </p:txBody>
      </p:sp>
      <p:sp>
        <p:nvSpPr>
          <p:cNvPr id="4" name="Footer Placeholder 3">
            <a:extLst>
              <a:ext uri="{FF2B5EF4-FFF2-40B4-BE49-F238E27FC236}">
                <a16:creationId xmlns:a16="http://schemas.microsoft.com/office/drawing/2014/main" id="{5484AD97-4B30-4713-8D26-04AAD8A60468}"/>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4151261F-A43F-4893-A9BE-991C000EBEE7}"/>
              </a:ext>
            </a:extLst>
          </p:cNvPr>
          <p:cNvSpPr>
            <a:spLocks noGrp="1"/>
          </p:cNvSpPr>
          <p:nvPr>
            <p:ph type="sldNum" sz="quarter" idx="12"/>
          </p:nvPr>
        </p:nvSpPr>
        <p:spPr>
          <a:xfrm>
            <a:off x="11111970" y="6399283"/>
            <a:ext cx="283293" cy="175694"/>
          </a:xfrm>
        </p:spPr>
        <p:txBody>
          <a:bodyPr/>
          <a:lstStyle>
            <a:lvl1pPr>
              <a:defRPr>
                <a:solidFill>
                  <a:schemeClr val="bg1"/>
                </a:solidFill>
              </a:defRPr>
            </a:lvl1pPr>
          </a:lstStyle>
          <a:p>
            <a:fld id="{BB333B34-C87C-402E-ABB0-13B7C9DEBBC4}" type="slidenum">
              <a:rPr lang="en-CA" smtClean="0"/>
              <a:pPr/>
              <a:t>‹#›</a:t>
            </a:fld>
            <a:endParaRPr lang="en-CA"/>
          </a:p>
        </p:txBody>
      </p:sp>
      <p:sp>
        <p:nvSpPr>
          <p:cNvPr id="9" name="Text Placeholder 8">
            <a:extLst>
              <a:ext uri="{FF2B5EF4-FFF2-40B4-BE49-F238E27FC236}">
                <a16:creationId xmlns:a16="http://schemas.microsoft.com/office/drawing/2014/main" id="{695B93E3-EEA6-456D-B67D-D16BEF52559A}"/>
              </a:ext>
            </a:extLst>
          </p:cNvPr>
          <p:cNvSpPr>
            <a:spLocks noGrp="1"/>
          </p:cNvSpPr>
          <p:nvPr>
            <p:ph type="body" sz="quarter" idx="13" hasCustomPrompt="1"/>
          </p:nvPr>
        </p:nvSpPr>
        <p:spPr>
          <a:xfrm>
            <a:off x="466465" y="1434190"/>
            <a:ext cx="4237793" cy="4584842"/>
          </a:xfrm>
        </p:spPr>
        <p:txBody>
          <a:bodyPr/>
          <a:lstStyle>
            <a:lvl1pPr>
              <a:buSzPct val="115000"/>
              <a:defRPr/>
            </a:lvl1pPr>
            <a:lvl2pPr>
              <a:buSzPct val="115000"/>
              <a:defRPr/>
            </a:lvl2pPr>
            <a:lvl3pPr>
              <a:buSzPct val="115000"/>
              <a:defRPr/>
            </a:lvl3pPr>
            <a:lvl4pPr>
              <a:buSzPct val="115000"/>
              <a:defRPr/>
            </a:lvl4pPr>
            <a:lvl5pPr marL="1609344" indent="-228600">
              <a:buSzPct val="115000"/>
              <a:defRPr lang="en-US" sz="1400" kern="1200" dirty="0" smtClean="0">
                <a:solidFill>
                  <a:schemeClr val="tx1"/>
                </a:solidFill>
                <a:latin typeface="+mn-lt"/>
                <a:ea typeface="+mn-ea"/>
                <a:cs typeface="+mn-cs"/>
              </a:defRPr>
            </a:lvl5pPr>
            <a:lvl6pPr marL="1598613" indent="-228600">
              <a:buFont typeface="Arial" panose="020B0604020202020204" pitchFamily="34" charset="0"/>
              <a:buChar char="•"/>
              <a:defRPr sz="1400"/>
            </a:lvl6pPr>
            <a:lvl7pPr>
              <a:buSzPct val="115000"/>
              <a:defRPr lang="en-US" sz="1400" kern="1200" dirty="0">
                <a:solidFill>
                  <a:schemeClr val="tx1"/>
                </a:solidFill>
                <a:latin typeface="+mn-lt"/>
                <a:ea typeface="+mn-ea"/>
                <a:cs typeface="+mn-cs"/>
              </a:defRPr>
            </a:lvl7pPr>
            <a:lvl8pPr>
              <a:buSzPct val="115000"/>
              <a:defRPr/>
            </a:lvl8pPr>
            <a:lvl9pPr>
              <a:buSzPct val="115000"/>
              <a:defRPr/>
            </a:lvl9pPr>
          </a:lstStyle>
          <a:p>
            <a:pPr lvl="0"/>
            <a:r>
              <a:rPr lang="en-CA" noProof="0"/>
              <a:t>Section headline or item 1</a:t>
            </a:r>
          </a:p>
          <a:p>
            <a:pPr lvl="1"/>
            <a:r>
              <a:rPr lang="en-CA" noProof="0"/>
              <a:t>Item 2</a:t>
            </a:r>
          </a:p>
          <a:p>
            <a:pPr lvl="2"/>
            <a:r>
              <a:rPr lang="en-CA" noProof="0"/>
              <a:t>Item 3</a:t>
            </a:r>
          </a:p>
          <a:p>
            <a:pPr lvl="3"/>
            <a:r>
              <a:rPr lang="en-CA" noProof="0"/>
              <a:t>Item 4</a:t>
            </a:r>
          </a:p>
          <a:p>
            <a:pPr lvl="4"/>
            <a:r>
              <a:rPr lang="en-CA" noProof="0"/>
              <a:t>Item 5</a:t>
            </a:r>
          </a:p>
          <a:p>
            <a:pPr marL="1609344" lvl="6" indent="-228600" algn="l" defTabSz="914400" rtl="0" eaLnBrk="1" latinLnBrk="0" hangingPunct="1">
              <a:lnSpc>
                <a:spcPct val="95000"/>
              </a:lnSpc>
              <a:spcBef>
                <a:spcPts val="600"/>
              </a:spcBef>
              <a:buClr>
                <a:schemeClr val="tx1"/>
              </a:buClr>
              <a:buSzPct val="115000"/>
              <a:buFont typeface="Arial" panose="020B0604020202020204" pitchFamily="34" charset="0"/>
              <a:buChar char="•"/>
            </a:pPr>
            <a:r>
              <a:rPr lang="en-CA" noProof="0"/>
              <a:t>Item 6</a:t>
            </a:r>
          </a:p>
          <a:p>
            <a:pPr lvl="6"/>
            <a:r>
              <a:rPr lang="en-CA" noProof="0"/>
              <a:t>Item 7</a:t>
            </a:r>
          </a:p>
          <a:p>
            <a:pPr lvl="7"/>
            <a:r>
              <a:rPr lang="en-CA" noProof="0"/>
              <a:t>Item 8</a:t>
            </a:r>
          </a:p>
          <a:p>
            <a:pPr lvl="8"/>
            <a:r>
              <a:rPr lang="en-CA" noProof="0"/>
              <a:t>Item 9</a:t>
            </a:r>
          </a:p>
        </p:txBody>
      </p:sp>
      <p:sp>
        <p:nvSpPr>
          <p:cNvPr id="12" name="Text Placeholder 8">
            <a:extLst>
              <a:ext uri="{FF2B5EF4-FFF2-40B4-BE49-F238E27FC236}">
                <a16:creationId xmlns:a16="http://schemas.microsoft.com/office/drawing/2014/main" id="{2507130D-B493-4337-BB0F-5DB874909A70}"/>
              </a:ext>
            </a:extLst>
          </p:cNvPr>
          <p:cNvSpPr>
            <a:spLocks noGrp="1"/>
          </p:cNvSpPr>
          <p:nvPr>
            <p:ph type="body" sz="quarter" idx="14" hasCustomPrompt="1"/>
          </p:nvPr>
        </p:nvSpPr>
        <p:spPr>
          <a:xfrm>
            <a:off x="5166564" y="1434189"/>
            <a:ext cx="4237793" cy="4594268"/>
          </a:xfrm>
        </p:spPr>
        <p:txBody>
          <a:bodyPr/>
          <a:lstStyle>
            <a:lvl1pPr>
              <a:defRPr/>
            </a:lvl1pPr>
            <a:lvl2pPr>
              <a:defRPr/>
            </a:lvl2pPr>
            <a:lvl3pPr>
              <a:defRPr/>
            </a:lvl3pPr>
            <a:lvl4pPr>
              <a:defRPr/>
            </a:lvl4pPr>
            <a:lvl5pPr marL="1609344" indent="-228600">
              <a:defRPr lang="en-US" sz="1400" kern="1200" dirty="0" smtClean="0">
                <a:solidFill>
                  <a:schemeClr val="tx1"/>
                </a:solidFill>
                <a:latin typeface="+mn-lt"/>
                <a:ea typeface="+mn-ea"/>
                <a:cs typeface="+mn-cs"/>
              </a:defRPr>
            </a:lvl5pPr>
            <a:lvl6pPr marL="1598613" indent="-228600">
              <a:buFont typeface="Arial" panose="020B0604020202020204" pitchFamily="34" charset="0"/>
              <a:buChar char="•"/>
              <a:defRPr sz="1400"/>
            </a:lvl6pPr>
            <a:lvl7pPr>
              <a:defRPr lang="en-US" sz="1400" kern="1200" dirty="0">
                <a:solidFill>
                  <a:schemeClr val="tx1"/>
                </a:solidFill>
                <a:latin typeface="+mn-lt"/>
                <a:ea typeface="+mn-ea"/>
                <a:cs typeface="+mn-cs"/>
              </a:defRPr>
            </a:lvl7pPr>
          </a:lstStyle>
          <a:p>
            <a:pPr lvl="0"/>
            <a:r>
              <a:rPr lang="en-CA" noProof="0"/>
              <a:t>Section headline or item 1</a:t>
            </a:r>
          </a:p>
          <a:p>
            <a:pPr lvl="1"/>
            <a:r>
              <a:rPr lang="en-CA" noProof="0"/>
              <a:t>Item 2</a:t>
            </a:r>
          </a:p>
          <a:p>
            <a:pPr lvl="2"/>
            <a:r>
              <a:rPr lang="en-CA" noProof="0"/>
              <a:t>Item 3</a:t>
            </a:r>
          </a:p>
          <a:p>
            <a:pPr lvl="3"/>
            <a:r>
              <a:rPr lang="en-CA" noProof="0"/>
              <a:t>Item 4</a:t>
            </a:r>
          </a:p>
          <a:p>
            <a:pPr lvl="4"/>
            <a:r>
              <a:rPr lang="en-CA" noProof="0"/>
              <a:t>Item 5</a:t>
            </a:r>
          </a:p>
          <a:p>
            <a:pPr marL="1609344" lvl="6" indent="-228600" algn="l" defTabSz="914400" rtl="0" eaLnBrk="1" latinLnBrk="0" hangingPunct="1">
              <a:lnSpc>
                <a:spcPct val="95000"/>
              </a:lnSpc>
              <a:spcBef>
                <a:spcPts val="600"/>
              </a:spcBef>
              <a:buClr>
                <a:schemeClr val="tx1"/>
              </a:buClr>
              <a:buSzPct val="115000"/>
              <a:buFont typeface="Arial" panose="020B0604020202020204" pitchFamily="34" charset="0"/>
              <a:buChar char="•"/>
            </a:pPr>
            <a:r>
              <a:rPr lang="en-CA" noProof="0"/>
              <a:t>Item 6</a:t>
            </a:r>
          </a:p>
          <a:p>
            <a:pPr lvl="6"/>
            <a:r>
              <a:rPr lang="en-CA" noProof="0"/>
              <a:t>Item 7</a:t>
            </a:r>
          </a:p>
          <a:p>
            <a:pPr lvl="7"/>
            <a:r>
              <a:rPr lang="en-CA" noProof="0"/>
              <a:t>Item 8</a:t>
            </a:r>
          </a:p>
          <a:p>
            <a:pPr lvl="8"/>
            <a:r>
              <a:rPr lang="en-CA" noProof="0"/>
              <a:t>Item 9</a:t>
            </a:r>
          </a:p>
        </p:txBody>
      </p:sp>
    </p:spTree>
    <p:extLst>
      <p:ext uri="{BB962C8B-B14F-4D97-AF65-F5344CB8AC3E}">
        <p14:creationId xmlns:p14="http://schemas.microsoft.com/office/powerpoint/2010/main" val="2657008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6464" y="472438"/>
            <a:ext cx="11277490" cy="792167"/>
          </a:xfrm>
        </p:spPr>
        <p:txBody>
          <a:bodyPr/>
          <a:lstStyle>
            <a:lvl1pPr>
              <a:defRPr baseline="0"/>
            </a:lvl1pPr>
          </a:lstStyle>
          <a:p>
            <a:r>
              <a:rPr lang="en-CA" noProof="0"/>
              <a:t>Slide title</a:t>
            </a:r>
          </a:p>
        </p:txBody>
      </p:sp>
      <p:sp>
        <p:nvSpPr>
          <p:cNvPr id="3" name="Content Placeholder 2"/>
          <p:cNvSpPr>
            <a:spLocks noGrp="1"/>
          </p:cNvSpPr>
          <p:nvPr>
            <p:ph idx="1" hasCustomPrompt="1"/>
          </p:nvPr>
        </p:nvSpPr>
        <p:spPr>
          <a:xfrm>
            <a:off x="466464" y="1454966"/>
            <a:ext cx="11277489" cy="4555357"/>
          </a:xfrm>
        </p:spPr>
        <p:txBody>
          <a:bodyPr/>
          <a:lstStyle>
            <a:lvl1pPr>
              <a:defRPr sz="1400"/>
            </a:lvl1pPr>
          </a:lstStyle>
          <a:p>
            <a:pPr lvl="0"/>
            <a:r>
              <a:rPr lang="en-CA" noProof="0"/>
              <a:t>Click icon to add table or chart</a:t>
            </a:r>
          </a:p>
        </p:txBody>
      </p:sp>
      <p:sp>
        <p:nvSpPr>
          <p:cNvPr id="4" name="Date Placeholder 3"/>
          <p:cNvSpPr>
            <a:spLocks noGrp="1"/>
          </p:cNvSpPr>
          <p:nvPr>
            <p:ph type="dt" sz="half" idx="10"/>
          </p:nvPr>
        </p:nvSpPr>
        <p:spPr>
          <a:xfrm>
            <a:off x="11743953" y="7010398"/>
            <a:ext cx="448047" cy="45720"/>
          </a:xfrm>
        </p:spPr>
        <p:txBody>
          <a:bodyPr/>
          <a:lstStyle/>
          <a:p>
            <a:fld id="{516914B5-AEA6-47C1-80F7-C7FD18A22EA2}" type="datetime4">
              <a:rPr lang="en-CA" smtClean="0"/>
              <a:t>July 18, 2023</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a:xfrm>
            <a:off x="11452976" y="6399283"/>
            <a:ext cx="283293" cy="175694"/>
          </a:xfrm>
        </p:spPr>
        <p:txBody>
          <a:bodyPr/>
          <a:lstStyle/>
          <a:p>
            <a:fld id="{BB333B34-C87C-402E-ABB0-13B7C9DEBBC4}" type="slidenum">
              <a:rPr/>
              <a:t>‹#›</a:t>
            </a:fld>
            <a:endParaRPr/>
          </a:p>
        </p:txBody>
      </p:sp>
      <p:sp>
        <p:nvSpPr>
          <p:cNvPr id="7" name="Text Placeholder 8">
            <a:extLst>
              <a:ext uri="{FF2B5EF4-FFF2-40B4-BE49-F238E27FC236}">
                <a16:creationId xmlns:a16="http://schemas.microsoft.com/office/drawing/2014/main" id="{09DA36B3-22EA-47CB-9DCD-C1A0BC2D239E}"/>
              </a:ext>
            </a:extLst>
          </p:cNvPr>
          <p:cNvSpPr>
            <a:spLocks noGrp="1"/>
          </p:cNvSpPr>
          <p:nvPr>
            <p:ph type="body" sz="quarter" idx="13" hasCustomPrompt="1"/>
          </p:nvPr>
        </p:nvSpPr>
        <p:spPr>
          <a:xfrm>
            <a:off x="2209663" y="6168124"/>
            <a:ext cx="8927641" cy="402451"/>
          </a:xfrm>
        </p:spPr>
        <p:txBody>
          <a:bodyPr anchor="b"/>
          <a:lstStyle>
            <a:lvl1pPr marL="0" indent="0">
              <a:lnSpc>
                <a:spcPct val="95000"/>
              </a:lnSpc>
              <a:spcBef>
                <a:spcPts val="0"/>
              </a:spcBef>
              <a:buNone/>
              <a:defRPr sz="800">
                <a:latin typeface="Arial" panose="020B0604020202020204" pitchFamily="34" charset="0"/>
              </a:defRPr>
            </a:lvl1pPr>
            <a:lvl2pPr marL="0" indent="0">
              <a:lnSpc>
                <a:spcPct val="95000"/>
              </a:lnSpc>
              <a:spcBef>
                <a:spcPts val="0"/>
              </a:spcBef>
              <a:buNone/>
              <a:defRPr sz="800">
                <a:latin typeface="Arial" panose="00000400000000000000" pitchFamily="2" charset="0"/>
              </a:defRPr>
            </a:lvl2pPr>
            <a:lvl3pPr marL="0" indent="0">
              <a:lnSpc>
                <a:spcPct val="95000"/>
              </a:lnSpc>
              <a:spcBef>
                <a:spcPts val="0"/>
              </a:spcBef>
              <a:buNone/>
              <a:defRPr sz="800">
                <a:latin typeface="Arial" panose="00000400000000000000" pitchFamily="2" charset="0"/>
              </a:defRPr>
            </a:lvl3pPr>
            <a:lvl4pPr marL="0" indent="0">
              <a:lnSpc>
                <a:spcPct val="95000"/>
              </a:lnSpc>
              <a:spcBef>
                <a:spcPts val="0"/>
              </a:spcBef>
              <a:buNone/>
              <a:defRPr sz="800">
                <a:latin typeface="Arial" panose="00000400000000000000" pitchFamily="2" charset="0"/>
              </a:defRPr>
            </a:lvl4pPr>
            <a:lvl5pPr marL="0" indent="0">
              <a:lnSpc>
                <a:spcPct val="95000"/>
              </a:lnSpc>
              <a:spcBef>
                <a:spcPts val="0"/>
              </a:spcBef>
              <a:buNone/>
              <a:defRPr sz="800">
                <a:latin typeface="Arial" panose="00000400000000000000" pitchFamily="2" charset="0"/>
              </a:defRPr>
            </a:lvl5pPr>
            <a:lvl6pPr marL="0" indent="0">
              <a:lnSpc>
                <a:spcPct val="95000"/>
              </a:lnSpc>
              <a:spcBef>
                <a:spcPts val="0"/>
              </a:spcBef>
              <a:buNone/>
              <a:defRPr sz="800">
                <a:latin typeface="Arial" panose="00000400000000000000" pitchFamily="2" charset="0"/>
              </a:defRPr>
            </a:lvl6pPr>
            <a:lvl7pPr marL="0" indent="0">
              <a:lnSpc>
                <a:spcPct val="95000"/>
              </a:lnSpc>
              <a:spcBef>
                <a:spcPts val="0"/>
              </a:spcBef>
              <a:buNone/>
              <a:defRPr sz="800">
                <a:latin typeface="Arial" panose="00000400000000000000" pitchFamily="2" charset="0"/>
              </a:defRPr>
            </a:lvl7pPr>
            <a:lvl8pPr marL="0" indent="0">
              <a:lnSpc>
                <a:spcPct val="95000"/>
              </a:lnSpc>
              <a:spcBef>
                <a:spcPts val="0"/>
              </a:spcBef>
              <a:buNone/>
              <a:defRPr sz="800">
                <a:latin typeface="Arial" panose="00000400000000000000" pitchFamily="2" charset="0"/>
              </a:defRPr>
            </a:lvl8pPr>
            <a:lvl9pPr marL="0" indent="0">
              <a:lnSpc>
                <a:spcPct val="95000"/>
              </a:lnSpc>
              <a:spcBef>
                <a:spcPts val="0"/>
              </a:spcBef>
              <a:buNone/>
              <a:defRPr sz="800">
                <a:latin typeface="Arial" panose="00000400000000000000" pitchFamily="2" charset="0"/>
              </a:defRPr>
            </a:lvl9pPr>
          </a:lstStyle>
          <a:p>
            <a:pPr lvl="0"/>
            <a:r>
              <a:rPr lang="en-CA" sz="800" noProof="0">
                <a:latin typeface="Arial" panose="020B0303040401060103" pitchFamily="34" charset="0"/>
                <a:cs typeface="Arial" panose="020B0604020202020204" pitchFamily="34" charset="0"/>
              </a:rPr>
              <a:t>Source text should be Arial, size 8. </a:t>
            </a:r>
          </a:p>
        </p:txBody>
      </p:sp>
    </p:spTree>
    <p:extLst>
      <p:ext uri="{BB962C8B-B14F-4D97-AF65-F5344CB8AC3E}">
        <p14:creationId xmlns:p14="http://schemas.microsoft.com/office/powerpoint/2010/main" val="4008016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Chart with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6464" y="472438"/>
            <a:ext cx="11277490" cy="792167"/>
          </a:xfrm>
        </p:spPr>
        <p:txBody>
          <a:bodyPr/>
          <a:lstStyle>
            <a:lvl1pPr>
              <a:defRPr baseline="0"/>
            </a:lvl1pPr>
          </a:lstStyle>
          <a:p>
            <a:r>
              <a:rPr lang="en-CA" noProof="0"/>
              <a:t>Slide title</a:t>
            </a:r>
          </a:p>
        </p:txBody>
      </p:sp>
      <p:sp>
        <p:nvSpPr>
          <p:cNvPr id="3" name="Content Placeholder 2"/>
          <p:cNvSpPr>
            <a:spLocks noGrp="1"/>
          </p:cNvSpPr>
          <p:nvPr>
            <p:ph idx="1" hasCustomPrompt="1"/>
          </p:nvPr>
        </p:nvSpPr>
        <p:spPr>
          <a:xfrm>
            <a:off x="466464" y="1829560"/>
            <a:ext cx="11277489" cy="4189472"/>
          </a:xfrm>
        </p:spPr>
        <p:txBody>
          <a:bodyPr/>
          <a:lstStyle>
            <a:lvl1pPr>
              <a:defRPr sz="1400"/>
            </a:lvl1pPr>
          </a:lstStyle>
          <a:p>
            <a:pPr lvl="0"/>
            <a:r>
              <a:rPr lang="en-CA" noProof="0"/>
              <a:t>Click icon to add table or chart</a:t>
            </a:r>
          </a:p>
        </p:txBody>
      </p:sp>
      <p:sp>
        <p:nvSpPr>
          <p:cNvPr id="4" name="Date Placeholder 3"/>
          <p:cNvSpPr>
            <a:spLocks noGrp="1"/>
          </p:cNvSpPr>
          <p:nvPr>
            <p:ph type="dt" sz="half" idx="10"/>
          </p:nvPr>
        </p:nvSpPr>
        <p:spPr>
          <a:xfrm>
            <a:off x="11743953" y="7010398"/>
            <a:ext cx="448047" cy="45720"/>
          </a:xfrm>
        </p:spPr>
        <p:txBody>
          <a:bodyPr/>
          <a:lstStyle/>
          <a:p>
            <a:fld id="{977C927B-EA5B-4D38-B63B-A75272FB7D5F}" type="datetime4">
              <a:rPr lang="en-CA" smtClean="0"/>
              <a:t>July 18, 2023</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a:xfrm>
            <a:off x="11452976" y="6399283"/>
            <a:ext cx="283293" cy="175694"/>
          </a:xfrm>
        </p:spPr>
        <p:txBody>
          <a:bodyPr/>
          <a:lstStyle/>
          <a:p>
            <a:fld id="{BB333B34-C87C-402E-ABB0-13B7C9DEBBC4}" type="slidenum">
              <a:rPr/>
              <a:t>‹#›</a:t>
            </a:fld>
            <a:endParaRPr/>
          </a:p>
        </p:txBody>
      </p:sp>
      <p:sp>
        <p:nvSpPr>
          <p:cNvPr id="7" name="Text Placeholder 8">
            <a:extLst>
              <a:ext uri="{FF2B5EF4-FFF2-40B4-BE49-F238E27FC236}">
                <a16:creationId xmlns:a16="http://schemas.microsoft.com/office/drawing/2014/main" id="{09DA36B3-22EA-47CB-9DCD-C1A0BC2D239E}"/>
              </a:ext>
            </a:extLst>
          </p:cNvPr>
          <p:cNvSpPr>
            <a:spLocks noGrp="1"/>
          </p:cNvSpPr>
          <p:nvPr>
            <p:ph type="body" sz="quarter" idx="13" hasCustomPrompt="1"/>
          </p:nvPr>
        </p:nvSpPr>
        <p:spPr>
          <a:xfrm>
            <a:off x="2209663" y="6168124"/>
            <a:ext cx="8927641" cy="402451"/>
          </a:xfrm>
        </p:spPr>
        <p:txBody>
          <a:bodyPr anchor="b"/>
          <a:lstStyle>
            <a:lvl1pPr marL="0" indent="0">
              <a:lnSpc>
                <a:spcPct val="95000"/>
              </a:lnSpc>
              <a:spcBef>
                <a:spcPts val="0"/>
              </a:spcBef>
              <a:buNone/>
              <a:defRPr sz="800">
                <a:latin typeface="Arial" panose="020B0604020202020204" pitchFamily="34" charset="0"/>
              </a:defRPr>
            </a:lvl1pPr>
            <a:lvl2pPr marL="0" indent="0">
              <a:lnSpc>
                <a:spcPct val="95000"/>
              </a:lnSpc>
              <a:spcBef>
                <a:spcPts val="0"/>
              </a:spcBef>
              <a:buNone/>
              <a:defRPr sz="800">
                <a:latin typeface="Arial" panose="00000400000000000000" pitchFamily="2" charset="0"/>
              </a:defRPr>
            </a:lvl2pPr>
            <a:lvl3pPr marL="0" indent="0">
              <a:lnSpc>
                <a:spcPct val="95000"/>
              </a:lnSpc>
              <a:spcBef>
                <a:spcPts val="0"/>
              </a:spcBef>
              <a:buNone/>
              <a:defRPr sz="800">
                <a:latin typeface="Arial" panose="00000400000000000000" pitchFamily="2" charset="0"/>
              </a:defRPr>
            </a:lvl3pPr>
            <a:lvl4pPr marL="0" indent="0">
              <a:lnSpc>
                <a:spcPct val="95000"/>
              </a:lnSpc>
              <a:spcBef>
                <a:spcPts val="0"/>
              </a:spcBef>
              <a:buNone/>
              <a:defRPr sz="800">
                <a:latin typeface="Arial" panose="00000400000000000000" pitchFamily="2" charset="0"/>
              </a:defRPr>
            </a:lvl4pPr>
            <a:lvl5pPr marL="0" indent="0">
              <a:lnSpc>
                <a:spcPct val="95000"/>
              </a:lnSpc>
              <a:spcBef>
                <a:spcPts val="0"/>
              </a:spcBef>
              <a:buNone/>
              <a:defRPr sz="800">
                <a:latin typeface="Arial" panose="00000400000000000000" pitchFamily="2" charset="0"/>
              </a:defRPr>
            </a:lvl5pPr>
            <a:lvl6pPr marL="0" indent="0">
              <a:lnSpc>
                <a:spcPct val="95000"/>
              </a:lnSpc>
              <a:spcBef>
                <a:spcPts val="0"/>
              </a:spcBef>
              <a:buNone/>
              <a:defRPr sz="800">
                <a:latin typeface="Arial" panose="00000400000000000000" pitchFamily="2" charset="0"/>
              </a:defRPr>
            </a:lvl6pPr>
            <a:lvl7pPr marL="0" indent="0">
              <a:lnSpc>
                <a:spcPct val="95000"/>
              </a:lnSpc>
              <a:spcBef>
                <a:spcPts val="0"/>
              </a:spcBef>
              <a:buNone/>
              <a:defRPr sz="800">
                <a:latin typeface="Arial" panose="00000400000000000000" pitchFamily="2" charset="0"/>
              </a:defRPr>
            </a:lvl7pPr>
            <a:lvl8pPr marL="0" indent="0">
              <a:lnSpc>
                <a:spcPct val="95000"/>
              </a:lnSpc>
              <a:spcBef>
                <a:spcPts val="0"/>
              </a:spcBef>
              <a:buNone/>
              <a:defRPr sz="800">
                <a:latin typeface="Arial" panose="00000400000000000000" pitchFamily="2" charset="0"/>
              </a:defRPr>
            </a:lvl8pPr>
            <a:lvl9pPr marL="0" indent="0">
              <a:lnSpc>
                <a:spcPct val="95000"/>
              </a:lnSpc>
              <a:spcBef>
                <a:spcPts val="0"/>
              </a:spcBef>
              <a:buNone/>
              <a:defRPr sz="800">
                <a:latin typeface="Arial" panose="00000400000000000000" pitchFamily="2" charset="0"/>
              </a:defRPr>
            </a:lvl9pPr>
          </a:lstStyle>
          <a:p>
            <a:pPr lvl="0"/>
            <a:r>
              <a:rPr lang="en-CA" sz="800" noProof="0">
                <a:latin typeface="Arial" panose="020B0303040401060103" pitchFamily="34" charset="0"/>
                <a:cs typeface="Arial" panose="020B0604020202020204" pitchFamily="34" charset="0"/>
              </a:rPr>
              <a:t>Source text should be Arial, size 8. </a:t>
            </a:r>
          </a:p>
        </p:txBody>
      </p:sp>
      <p:sp>
        <p:nvSpPr>
          <p:cNvPr id="8" name="Text Placeholder 7">
            <a:extLst>
              <a:ext uri="{FF2B5EF4-FFF2-40B4-BE49-F238E27FC236}">
                <a16:creationId xmlns:a16="http://schemas.microsoft.com/office/drawing/2014/main" id="{830F0699-528E-4D23-AAD0-9014222C8ABE}"/>
              </a:ext>
            </a:extLst>
          </p:cNvPr>
          <p:cNvSpPr>
            <a:spLocks noGrp="1"/>
          </p:cNvSpPr>
          <p:nvPr>
            <p:ph type="body" sz="quarter" idx="14" hasCustomPrompt="1"/>
          </p:nvPr>
        </p:nvSpPr>
        <p:spPr>
          <a:xfrm>
            <a:off x="466463" y="1418190"/>
            <a:ext cx="11277489" cy="231242"/>
          </a:xfrm>
        </p:spPr>
        <p:txBody>
          <a:bodyPr anchor="b">
            <a:noAutofit/>
          </a:bodyPr>
          <a:lstStyle>
            <a:lvl1pPr marL="0" indent="0">
              <a:spcBef>
                <a:spcPts val="0"/>
              </a:spcBef>
              <a:buNone/>
              <a:defRPr sz="1400" b="0" baseline="0">
                <a:latin typeface="+mj-lt"/>
              </a:defRPr>
            </a:lvl1pPr>
            <a:lvl2pPr marL="0" indent="0">
              <a:spcBef>
                <a:spcPts val="0"/>
              </a:spcBef>
              <a:buNone/>
              <a:defRPr sz="1600" b="1"/>
            </a:lvl2pPr>
            <a:lvl3pPr marL="0" indent="0">
              <a:spcBef>
                <a:spcPts val="0"/>
              </a:spcBef>
              <a:buNone/>
              <a:defRPr sz="1600" b="1"/>
            </a:lvl3pPr>
            <a:lvl4pPr marL="0" indent="0">
              <a:spcBef>
                <a:spcPts val="0"/>
              </a:spcBef>
              <a:buNone/>
              <a:defRPr sz="1600" b="1"/>
            </a:lvl4pPr>
            <a:lvl5pPr marL="0" indent="0">
              <a:spcBef>
                <a:spcPts val="0"/>
              </a:spcBef>
              <a:buNone/>
              <a:defRPr sz="1600" b="1"/>
            </a:lvl5pPr>
            <a:lvl6pPr marL="0" indent="0">
              <a:spcBef>
                <a:spcPts val="0"/>
              </a:spcBef>
              <a:buNone/>
              <a:defRPr sz="1600" b="1"/>
            </a:lvl6pPr>
            <a:lvl7pPr marL="0" indent="0">
              <a:spcBef>
                <a:spcPts val="0"/>
              </a:spcBef>
              <a:buNone/>
              <a:defRPr sz="1600" b="1"/>
            </a:lvl7pPr>
            <a:lvl8pPr marL="0" indent="0">
              <a:spcBef>
                <a:spcPts val="0"/>
              </a:spcBef>
              <a:buNone/>
              <a:defRPr sz="1600" b="1"/>
            </a:lvl8pPr>
            <a:lvl9pPr marL="0" indent="0">
              <a:spcBef>
                <a:spcPts val="0"/>
              </a:spcBef>
              <a:buNone/>
              <a:defRPr sz="1600" b="1"/>
            </a:lvl9pPr>
          </a:lstStyle>
          <a:p>
            <a:pPr lvl="0"/>
            <a:r>
              <a:rPr lang="en-CA" noProof="0"/>
              <a:t>Subtitle</a:t>
            </a:r>
          </a:p>
        </p:txBody>
      </p:sp>
    </p:spTree>
    <p:extLst>
      <p:ext uri="{BB962C8B-B14F-4D97-AF65-F5344CB8AC3E}">
        <p14:creationId xmlns:p14="http://schemas.microsoft.com/office/powerpoint/2010/main" val="3516513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Chapter 2">
    <p:bg>
      <p:bgPr>
        <a:solidFill>
          <a:schemeClr val="accent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D97EDE4-ABC7-5EA8-33F6-759AA895E99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3450" y="-5831"/>
            <a:ext cx="12246733" cy="6886993"/>
          </a:xfrm>
          <a:prstGeom prst="rect">
            <a:avLst/>
          </a:prstGeom>
        </p:spPr>
      </p:pic>
      <p:sp>
        <p:nvSpPr>
          <p:cNvPr id="8" name="Title 7"/>
          <p:cNvSpPr>
            <a:spLocks noGrp="1"/>
          </p:cNvSpPr>
          <p:nvPr>
            <p:ph type="title" hasCustomPrompt="1"/>
          </p:nvPr>
        </p:nvSpPr>
        <p:spPr>
          <a:xfrm>
            <a:off x="439027" y="780239"/>
            <a:ext cx="11283594" cy="4771958"/>
          </a:xfrm>
        </p:spPr>
        <p:txBody>
          <a:bodyPr anchor="ctr">
            <a:normAutofit/>
          </a:bodyPr>
          <a:lstStyle>
            <a:lvl1pPr>
              <a:defRPr sz="7200" b="0">
                <a:solidFill>
                  <a:schemeClr val="bg1"/>
                </a:solidFill>
              </a:defRPr>
            </a:lvl1pPr>
          </a:lstStyle>
          <a:p>
            <a:r>
              <a:rPr lang="en-CA" noProof="0"/>
              <a:t>Chapter slide</a:t>
            </a:r>
          </a:p>
        </p:txBody>
      </p:sp>
      <p:sp>
        <p:nvSpPr>
          <p:cNvPr id="2" name="Date Placeholder 1"/>
          <p:cNvSpPr>
            <a:spLocks noGrp="1"/>
          </p:cNvSpPr>
          <p:nvPr>
            <p:ph type="dt" sz="half" idx="10"/>
          </p:nvPr>
        </p:nvSpPr>
        <p:spPr/>
        <p:txBody>
          <a:bodyPr/>
          <a:lstStyle>
            <a:lvl1pPr>
              <a:defRPr>
                <a:solidFill>
                  <a:schemeClr val="bg1"/>
                </a:solidFill>
              </a:defRPr>
            </a:lvl1pPr>
          </a:lstStyle>
          <a:p>
            <a:fld id="{51C1510D-34D1-4B3A-9459-3FC94A26D1AA}" type="datetime4">
              <a:rPr lang="en-CA" smtClean="0"/>
              <a:t>July 18, 2023</a:t>
            </a:fld>
            <a:endParaRPr lang="en-US"/>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BB333B34-C87C-402E-ABB0-13B7C9DEBBC4}" type="slidenum">
              <a:rPr lang="en-CA" smtClean="0"/>
              <a:pPr/>
              <a:t>‹#›</a:t>
            </a:fld>
            <a:endParaRPr lang="en-CA"/>
          </a:p>
        </p:txBody>
      </p:sp>
      <p:pic>
        <p:nvPicPr>
          <p:cNvPr id="5" name="Graphic 4">
            <a:extLst>
              <a:ext uri="{FF2B5EF4-FFF2-40B4-BE49-F238E27FC236}">
                <a16:creationId xmlns:a16="http://schemas.microsoft.com/office/drawing/2014/main" id="{47669BCB-50A3-484B-95F6-2B359924F1C4}"/>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t="16893" b="19384"/>
          <a:stretch/>
        </p:blipFill>
        <p:spPr bwMode="black">
          <a:xfrm>
            <a:off x="224445" y="6211342"/>
            <a:ext cx="1755175" cy="561677"/>
          </a:xfrm>
          <a:prstGeom prst="rect">
            <a:avLst/>
          </a:prstGeom>
        </p:spPr>
      </p:pic>
      <p:sp>
        <p:nvSpPr>
          <p:cNvPr id="7" name="TextBox 6">
            <a:extLst>
              <a:ext uri="{FF2B5EF4-FFF2-40B4-BE49-F238E27FC236}">
                <a16:creationId xmlns:a16="http://schemas.microsoft.com/office/drawing/2014/main" id="{958B6B5B-B9CD-44EE-97D3-7D2474F567AE}"/>
              </a:ext>
            </a:extLst>
          </p:cNvPr>
          <p:cNvSpPr txBox="1"/>
          <p:nvPr userDrawn="1"/>
        </p:nvSpPr>
        <p:spPr>
          <a:xfrm>
            <a:off x="4096987" y="6460177"/>
            <a:ext cx="3491345" cy="1384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bg1"/>
                </a:solidFill>
                <a:effectLst/>
                <a:uLnTx/>
                <a:uFillTx/>
                <a:latin typeface="Arial" panose="020B0604020202020204"/>
                <a:ea typeface="+mn-ea"/>
                <a:cs typeface="+mn-cs"/>
              </a:rPr>
              <a:t>For Agent Use Only. This material may not be used with the public.</a:t>
            </a:r>
          </a:p>
        </p:txBody>
      </p:sp>
    </p:spTree>
    <p:extLst>
      <p:ext uri="{BB962C8B-B14F-4D97-AF65-F5344CB8AC3E}">
        <p14:creationId xmlns:p14="http://schemas.microsoft.com/office/powerpoint/2010/main" val="1566606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6464" y="472438"/>
            <a:ext cx="11277490" cy="792167"/>
          </a:xfrm>
        </p:spPr>
        <p:txBody>
          <a:bodyPr/>
          <a:lstStyle/>
          <a:p>
            <a:r>
              <a:rPr lang="en-CA" noProof="0"/>
              <a:t>Slide title</a:t>
            </a:r>
          </a:p>
        </p:txBody>
      </p:sp>
      <p:sp>
        <p:nvSpPr>
          <p:cNvPr id="3" name="Date Placeholder 2"/>
          <p:cNvSpPr>
            <a:spLocks noGrp="1"/>
          </p:cNvSpPr>
          <p:nvPr>
            <p:ph type="dt" sz="half" idx="10"/>
          </p:nvPr>
        </p:nvSpPr>
        <p:spPr/>
        <p:txBody>
          <a:bodyPr/>
          <a:lstStyle/>
          <a:p>
            <a:fld id="{A37F1619-AA93-4060-BD60-C576B19528E8}" type="datetime4">
              <a:rPr lang="en-CA" smtClean="0"/>
              <a:t>July 18, 2023</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BB333B34-C87C-402E-ABB0-13B7C9DEBBC4}" type="slidenum">
              <a:rPr/>
              <a:t>‹#›</a:t>
            </a:fld>
            <a:endParaRPr/>
          </a:p>
        </p:txBody>
      </p:sp>
    </p:spTree>
    <p:extLst>
      <p:ext uri="{BB962C8B-B14F-4D97-AF65-F5344CB8AC3E}">
        <p14:creationId xmlns:p14="http://schemas.microsoft.com/office/powerpoint/2010/main" val="2293516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sv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6464" y="472438"/>
            <a:ext cx="11277490" cy="792167"/>
          </a:xfrm>
          <a:prstGeom prst="rect">
            <a:avLst/>
          </a:prstGeom>
        </p:spPr>
        <p:txBody>
          <a:bodyPr vert="horz" lIns="0" tIns="0" rIns="0" bIns="0" rtlCol="0" anchor="t">
            <a:noAutofit/>
          </a:bodyPr>
          <a:lstStyle/>
          <a:p>
            <a:r>
              <a:rPr lang="en-CA" noProof="0"/>
              <a:t>Slide title</a:t>
            </a:r>
          </a:p>
        </p:txBody>
      </p:sp>
      <p:sp>
        <p:nvSpPr>
          <p:cNvPr id="3" name="Text Placeholder 2"/>
          <p:cNvSpPr>
            <a:spLocks noGrp="1"/>
          </p:cNvSpPr>
          <p:nvPr>
            <p:ph type="body" idx="1"/>
          </p:nvPr>
        </p:nvSpPr>
        <p:spPr>
          <a:xfrm>
            <a:off x="466464" y="1434190"/>
            <a:ext cx="11277489" cy="4584842"/>
          </a:xfrm>
          <a:prstGeom prst="rect">
            <a:avLst/>
          </a:prstGeom>
        </p:spPr>
        <p:txBody>
          <a:bodyPr vert="horz" lIns="0" tIns="0" rIns="0" bIns="0" rtlCol="0">
            <a:noAutofit/>
          </a:bodyPr>
          <a:lstStyle/>
          <a:p>
            <a:pPr lvl="0"/>
            <a:r>
              <a:rPr lang="en-CA" noProof="0"/>
              <a:t>Click to add main bullet</a:t>
            </a:r>
          </a:p>
          <a:p>
            <a:pPr lvl="1"/>
            <a:r>
              <a:rPr lang="en-CA" noProof="0"/>
              <a:t>Second level</a:t>
            </a:r>
          </a:p>
          <a:p>
            <a:pPr lvl="2"/>
            <a:r>
              <a:rPr lang="en-CA" noProof="0"/>
              <a:t>Third level</a:t>
            </a:r>
          </a:p>
          <a:p>
            <a:pPr lvl="3"/>
            <a:r>
              <a:rPr lang="en-CA" noProof="0"/>
              <a:t>Fourth level</a:t>
            </a:r>
          </a:p>
          <a:p>
            <a:pPr lvl="4"/>
            <a:r>
              <a:rPr lang="en-CA" noProof="0"/>
              <a:t>Fifth level</a:t>
            </a:r>
          </a:p>
          <a:p>
            <a:pPr lvl="5"/>
            <a:r>
              <a:rPr lang="en-CA" noProof="0"/>
              <a:t>Sixth level</a:t>
            </a:r>
          </a:p>
          <a:p>
            <a:pPr lvl="6"/>
            <a:r>
              <a:rPr lang="en-CA" noProof="0"/>
              <a:t>Seventh level</a:t>
            </a:r>
          </a:p>
          <a:p>
            <a:pPr lvl="7"/>
            <a:r>
              <a:rPr lang="en-CA" noProof="0"/>
              <a:t>Eighth level</a:t>
            </a:r>
          </a:p>
          <a:p>
            <a:pPr lvl="8"/>
            <a:r>
              <a:rPr lang="en-CA" noProof="0"/>
              <a:t>Ninth level</a:t>
            </a:r>
          </a:p>
        </p:txBody>
      </p:sp>
      <p:sp>
        <p:nvSpPr>
          <p:cNvPr id="4" name="Date Placeholder 3"/>
          <p:cNvSpPr>
            <a:spLocks noGrp="1"/>
          </p:cNvSpPr>
          <p:nvPr>
            <p:ph type="dt" sz="half" idx="2"/>
          </p:nvPr>
        </p:nvSpPr>
        <p:spPr>
          <a:xfrm>
            <a:off x="11743953" y="7010399"/>
            <a:ext cx="448047" cy="45720"/>
          </a:xfrm>
          <a:prstGeom prst="rect">
            <a:avLst/>
          </a:prstGeom>
        </p:spPr>
        <p:txBody>
          <a:bodyPr vert="horz" lIns="0" tIns="0" rIns="0" bIns="0" rtlCol="0" anchor="b">
            <a:noAutofit/>
          </a:bodyPr>
          <a:lstStyle>
            <a:lvl1pPr algn="r">
              <a:defRPr sz="100">
                <a:solidFill>
                  <a:srgbClr val="E6E6E6"/>
                </a:solidFill>
              </a:defRPr>
            </a:lvl1pPr>
          </a:lstStyle>
          <a:p>
            <a:fld id="{B2679580-1DE4-4AED-B4F0-F01E2D77314B}" type="datetime4">
              <a:rPr lang="en-CA" smtClean="0"/>
              <a:t>July 18, 2023</a:t>
            </a:fld>
            <a:endParaRPr lang="en-US"/>
          </a:p>
        </p:txBody>
      </p:sp>
      <p:sp>
        <p:nvSpPr>
          <p:cNvPr id="5" name="Footer Placeholder 4"/>
          <p:cNvSpPr>
            <a:spLocks noGrp="1"/>
          </p:cNvSpPr>
          <p:nvPr>
            <p:ph type="ftr" sz="quarter" idx="3"/>
          </p:nvPr>
        </p:nvSpPr>
        <p:spPr>
          <a:xfrm>
            <a:off x="455732" y="7010401"/>
            <a:ext cx="11283594" cy="45719"/>
          </a:xfrm>
          <a:prstGeom prst="rect">
            <a:avLst/>
          </a:prstGeom>
        </p:spPr>
        <p:txBody>
          <a:bodyPr vert="horz" lIns="91440" tIns="45720" rIns="91440" bIns="45720" rtlCol="0" anchor="b">
            <a:noAutofit/>
          </a:bodyPr>
          <a:lstStyle>
            <a:lvl1pPr algn="l">
              <a:defRPr sz="100">
                <a:solidFill>
                  <a:srgbClr val="E6E6E6"/>
                </a:solidFill>
              </a:defRPr>
            </a:lvl1pPr>
          </a:lstStyle>
          <a:p>
            <a:endParaRPr lang="en-CA"/>
          </a:p>
        </p:txBody>
      </p:sp>
      <p:sp>
        <p:nvSpPr>
          <p:cNvPr id="6" name="Slide Number Placeholder 5"/>
          <p:cNvSpPr>
            <a:spLocks noGrp="1"/>
          </p:cNvSpPr>
          <p:nvPr>
            <p:ph type="sldNum" sz="quarter" idx="4"/>
          </p:nvPr>
        </p:nvSpPr>
        <p:spPr>
          <a:xfrm>
            <a:off x="11452976" y="6399283"/>
            <a:ext cx="283293" cy="175694"/>
          </a:xfrm>
          <a:prstGeom prst="rect">
            <a:avLst/>
          </a:prstGeom>
        </p:spPr>
        <p:txBody>
          <a:bodyPr vert="horz" lIns="0" tIns="0" rIns="0" bIns="0" rtlCol="0" anchor="b">
            <a:noAutofit/>
          </a:bodyPr>
          <a:lstStyle>
            <a:lvl1pPr algn="r">
              <a:defRPr sz="800">
                <a:solidFill>
                  <a:schemeClr val="tx1"/>
                </a:solidFill>
              </a:defRPr>
            </a:lvl1pPr>
          </a:lstStyle>
          <a:p>
            <a:fld id="{BB333B34-C87C-402E-ABB0-13B7C9DEBBC4}" type="slidenum">
              <a:rPr lang="en-CA" smtClean="0"/>
              <a:pPr/>
              <a:t>‹#›</a:t>
            </a:fld>
            <a:endParaRPr lang="en-CA"/>
          </a:p>
        </p:txBody>
      </p:sp>
      <p:pic>
        <p:nvPicPr>
          <p:cNvPr id="7" name="Graphic 6">
            <a:extLst>
              <a:ext uri="{FF2B5EF4-FFF2-40B4-BE49-F238E27FC236}">
                <a16:creationId xmlns:a16="http://schemas.microsoft.com/office/drawing/2014/main" id="{5DBAECCA-5482-4E5B-B9CC-952A1661C959}"/>
              </a:ext>
            </a:extLst>
          </p:cNvPr>
          <p:cNvPicPr>
            <a:picLocks noChangeAspect="1"/>
          </p:cNvPicPr>
          <p:nvPr userDrawn="1"/>
        </p:nvPicPr>
        <p:blipFill rotWithShape="1">
          <a:blip r:embed="rId22">
            <a:extLst>
              <a:ext uri="{96DAC541-7B7A-43D3-8B79-37D633B846F1}">
                <asvg:svgBlip xmlns:asvg="http://schemas.microsoft.com/office/drawing/2016/SVG/main" r:embed="rId23"/>
              </a:ext>
            </a:extLst>
          </a:blip>
          <a:srcRect t="16893" b="19384"/>
          <a:stretch/>
        </p:blipFill>
        <p:spPr bwMode="black">
          <a:xfrm>
            <a:off x="224445" y="6211342"/>
            <a:ext cx="1755175" cy="561677"/>
          </a:xfrm>
          <a:prstGeom prst="rect">
            <a:avLst/>
          </a:prstGeom>
        </p:spPr>
      </p:pic>
      <p:sp>
        <p:nvSpPr>
          <p:cNvPr id="8" name="TextBox 7">
            <a:extLst>
              <a:ext uri="{FF2B5EF4-FFF2-40B4-BE49-F238E27FC236}">
                <a16:creationId xmlns:a16="http://schemas.microsoft.com/office/drawing/2014/main" id="{A48E3F84-6F27-4964-A590-871037DF0830}"/>
              </a:ext>
            </a:extLst>
          </p:cNvPr>
          <p:cNvSpPr txBox="1"/>
          <p:nvPr userDrawn="1"/>
        </p:nvSpPr>
        <p:spPr>
          <a:xfrm>
            <a:off x="3938650" y="6574977"/>
            <a:ext cx="3417602" cy="49244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a:ea typeface="+mn-ea"/>
                <a:cs typeface="+mn-cs"/>
              </a:rPr>
              <a:t>For Agent Use Only. This material may not be used with the public.</a:t>
            </a:r>
          </a:p>
          <a:p>
            <a:pPr marL="233363" indent="-233363" algn="l">
              <a:spcBef>
                <a:spcPts val="600"/>
              </a:spcBef>
              <a:buFont typeface="Arial" panose="020B0604020202020204" pitchFamily="34" charset="0"/>
              <a:buChar char="•"/>
            </a:pPr>
            <a:endParaRPr lang="en-US" err="1"/>
          </a:p>
        </p:txBody>
      </p:sp>
    </p:spTree>
    <p:extLst>
      <p:ext uri="{BB962C8B-B14F-4D97-AF65-F5344CB8AC3E}">
        <p14:creationId xmlns:p14="http://schemas.microsoft.com/office/powerpoint/2010/main" val="23976727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5000"/>
        </a:lnSpc>
        <a:spcBef>
          <a:spcPct val="0"/>
        </a:spcBef>
        <a:buNone/>
        <a:defRPr sz="2400" b="1" kern="1200" baseline="0">
          <a:solidFill>
            <a:schemeClr val="tx1"/>
          </a:solidFill>
          <a:latin typeface="+mj-lt"/>
          <a:ea typeface="+mj-ea"/>
          <a:cs typeface="+mj-cs"/>
        </a:defRPr>
      </a:lvl1pPr>
    </p:titleStyle>
    <p:bodyStyle>
      <a:lvl1pPr marL="237744" indent="-237744" algn="l" defTabSz="914400" rtl="0" eaLnBrk="1" latinLnBrk="0" hangingPunct="1">
        <a:lnSpc>
          <a:spcPct val="95000"/>
        </a:lnSpc>
        <a:spcBef>
          <a:spcPts val="1200"/>
        </a:spcBef>
        <a:buClr>
          <a:schemeClr val="tx1"/>
        </a:buClr>
        <a:buSzPct val="115000"/>
        <a:buFont typeface="Arial" panose="020B0604020202020204" pitchFamily="34" charset="0"/>
        <a:buChar char="•"/>
        <a:defRPr sz="2000" kern="1200">
          <a:solidFill>
            <a:schemeClr val="tx1"/>
          </a:solidFill>
          <a:latin typeface="+mn-lt"/>
          <a:ea typeface="+mn-ea"/>
          <a:cs typeface="+mn-cs"/>
        </a:defRPr>
      </a:lvl1pPr>
      <a:lvl2pPr marL="576072" indent="-237744" algn="l" defTabSz="914400" rtl="0" eaLnBrk="1" latinLnBrk="0" hangingPunct="1">
        <a:lnSpc>
          <a:spcPct val="95000"/>
        </a:lnSpc>
        <a:spcBef>
          <a:spcPts val="900"/>
        </a:spcBef>
        <a:buClr>
          <a:schemeClr val="tx1"/>
        </a:buClr>
        <a:buSzPct val="115000"/>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5000"/>
        </a:lnSpc>
        <a:spcBef>
          <a:spcPts val="800"/>
        </a:spcBef>
        <a:buClr>
          <a:schemeClr val="tx1"/>
        </a:buClr>
        <a:buSzPct val="115000"/>
        <a:buFont typeface="Arial" panose="020B0604020202020204" pitchFamily="34" charset="0"/>
        <a:buChar char="•"/>
        <a:defRPr sz="1600" kern="1200">
          <a:solidFill>
            <a:schemeClr val="tx1"/>
          </a:solidFill>
          <a:latin typeface="+mn-lt"/>
          <a:ea typeface="+mn-ea"/>
          <a:cs typeface="+mn-cs"/>
        </a:defRPr>
      </a:lvl3pPr>
      <a:lvl4pPr marL="1252728"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287">
          <p15:clr>
            <a:srgbClr val="F26B43"/>
          </p15:clr>
        </p15:guide>
        <p15:guide id="4" pos="7391">
          <p15:clr>
            <a:srgbClr val="F26B43"/>
          </p15:clr>
        </p15:guide>
        <p15:guide id="5" orient="horz" pos="412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8.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500" y="780240"/>
            <a:ext cx="11280656" cy="4521523"/>
          </a:xfrm>
        </p:spPr>
        <p:txBody>
          <a:bodyPr/>
          <a:lstStyle/>
          <a:p>
            <a:r>
              <a:rPr lang="en-CA" dirty="0"/>
              <a:t>New Barclays Global MA  Plus Indexed Account</a:t>
            </a:r>
            <a:endParaRPr lang="en-CA" sz="1200" dirty="0"/>
          </a:p>
        </p:txBody>
      </p:sp>
      <p:sp>
        <p:nvSpPr>
          <p:cNvPr id="7" name="Slide Number Placeholder 6">
            <a:extLst>
              <a:ext uri="{FF2B5EF4-FFF2-40B4-BE49-F238E27FC236}">
                <a16:creationId xmlns:a16="http://schemas.microsoft.com/office/drawing/2014/main" id="{A116DA5C-A487-684F-86CC-4CC612BE4843}"/>
              </a:ext>
            </a:extLst>
          </p:cNvPr>
          <p:cNvSpPr>
            <a:spLocks noGrp="1"/>
          </p:cNvSpPr>
          <p:nvPr>
            <p:ph type="sldNum" sz="quarter" idx="12"/>
          </p:nvPr>
        </p:nvSpPr>
        <p:spPr>
          <a:xfrm>
            <a:off x="11452976" y="6399283"/>
            <a:ext cx="322136" cy="166699"/>
          </a:xfrm>
        </p:spPr>
        <p:txBody>
          <a:bodyPr/>
          <a:lstStyle/>
          <a:p>
            <a:r>
              <a:rPr lang="en-CA" dirty="0">
                <a:solidFill>
                  <a:prstClr val="white"/>
                </a:solidFill>
                <a:latin typeface="Arial" panose="020B0604020202020204"/>
              </a:rPr>
              <a:t>1 of 14</a:t>
            </a:r>
          </a:p>
        </p:txBody>
      </p:sp>
      <p:sp>
        <p:nvSpPr>
          <p:cNvPr id="3" name="TextBox 2">
            <a:extLst>
              <a:ext uri="{FF2B5EF4-FFF2-40B4-BE49-F238E27FC236}">
                <a16:creationId xmlns:a16="http://schemas.microsoft.com/office/drawing/2014/main" id="{EC97F61C-FFFC-4263-8616-1206BC812BC0}"/>
              </a:ext>
            </a:extLst>
          </p:cNvPr>
          <p:cNvSpPr txBox="1"/>
          <p:nvPr/>
        </p:nvSpPr>
        <p:spPr>
          <a:xfrm>
            <a:off x="198784" y="5774632"/>
            <a:ext cx="3826268" cy="276999"/>
          </a:xfrm>
          <a:prstGeom prst="rect">
            <a:avLst/>
          </a:prstGeom>
          <a:noFill/>
        </p:spPr>
        <p:txBody>
          <a:bodyPr wrap="square" lIns="0" tIns="0" rIns="0" bIns="0" rtlCol="0">
            <a:spAutoFit/>
          </a:bodyPr>
          <a:lstStyle/>
          <a:p>
            <a:pPr algn="l">
              <a:spcBef>
                <a:spcPts val="600"/>
              </a:spcBef>
            </a:pPr>
            <a:r>
              <a:rPr lang="en-US" sz="900" dirty="0">
                <a:solidFill>
                  <a:schemeClr val="bg1"/>
                </a:solidFill>
                <a:effectLst/>
                <a:latin typeface="+mj-lt"/>
              </a:rPr>
              <a:t>Insurance products issued by: John Hancock Life Insurance Company (U.S.A.), Boston, MA 02116.</a:t>
            </a:r>
            <a:endParaRPr lang="en-US" sz="900" dirty="0">
              <a:solidFill>
                <a:schemeClr val="bg1"/>
              </a:solidFill>
              <a:latin typeface="+mj-lt"/>
            </a:endParaRPr>
          </a:p>
        </p:txBody>
      </p:sp>
    </p:spTree>
    <p:custDataLst>
      <p:tags r:id="rId1"/>
    </p:custDataLst>
    <p:extLst>
      <p:ext uri="{BB962C8B-B14F-4D97-AF65-F5344CB8AC3E}">
        <p14:creationId xmlns:p14="http://schemas.microsoft.com/office/powerpoint/2010/main" val="668326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52F86-394B-43BB-754D-53B74D51E6B5}"/>
              </a:ext>
            </a:extLst>
          </p:cNvPr>
          <p:cNvSpPr>
            <a:spLocks noGrp="1"/>
          </p:cNvSpPr>
          <p:nvPr>
            <p:ph type="title"/>
          </p:nvPr>
        </p:nvSpPr>
        <p:spPr/>
        <p:txBody>
          <a:bodyPr/>
          <a:lstStyle/>
          <a:p>
            <a:r>
              <a:rPr lang="en-US" dirty="0"/>
              <a:t>Comparing Accounts within JH IULs </a:t>
            </a:r>
            <a:r>
              <a:rPr lang="en-US" u="sng" dirty="0">
                <a:solidFill>
                  <a:srgbClr val="0000C1"/>
                </a:solidFill>
              </a:rPr>
              <a:t>On Illustrations</a:t>
            </a:r>
          </a:p>
        </p:txBody>
      </p:sp>
      <p:sp>
        <p:nvSpPr>
          <p:cNvPr id="3" name="Content Placeholder 2">
            <a:extLst>
              <a:ext uri="{FF2B5EF4-FFF2-40B4-BE49-F238E27FC236}">
                <a16:creationId xmlns:a16="http://schemas.microsoft.com/office/drawing/2014/main" id="{C4A682AB-C92C-732E-9A2D-0BAA60EC8B25}"/>
              </a:ext>
            </a:extLst>
          </p:cNvPr>
          <p:cNvSpPr>
            <a:spLocks noGrp="1"/>
          </p:cNvSpPr>
          <p:nvPr>
            <p:ph idx="1"/>
          </p:nvPr>
        </p:nvSpPr>
        <p:spPr/>
        <p:txBody>
          <a:bodyPr/>
          <a:lstStyle/>
          <a:p>
            <a:r>
              <a:rPr lang="en-US" dirty="0"/>
              <a:t>Barclays Global MA’s fundamentals are great, but Barclays Bonus (BB) no longer illustrates well after AG49 updates</a:t>
            </a:r>
          </a:p>
          <a:p>
            <a:r>
              <a:rPr lang="en-US" dirty="0"/>
              <a:t>Barclays Plus (BP) will illustrate much better than BB at higher rates and is optimized around the Benchmark Indexed Account (BIA)</a:t>
            </a:r>
          </a:p>
          <a:p>
            <a:r>
              <a:rPr lang="en-US" dirty="0"/>
              <a:t>BP will illustrate slightly stronger performance than High Capped (HC) at max rates, but HC may illustrate better at scaled back illustrated rates</a:t>
            </a:r>
          </a:p>
        </p:txBody>
      </p:sp>
      <p:sp>
        <p:nvSpPr>
          <p:cNvPr id="4" name="Slide Number Placeholder 3">
            <a:extLst>
              <a:ext uri="{FF2B5EF4-FFF2-40B4-BE49-F238E27FC236}">
                <a16:creationId xmlns:a16="http://schemas.microsoft.com/office/drawing/2014/main" id="{18FA416D-57EA-C821-B722-26A20A2F4A02}"/>
              </a:ext>
            </a:extLst>
          </p:cNvPr>
          <p:cNvSpPr>
            <a:spLocks noGrp="1"/>
          </p:cNvSpPr>
          <p:nvPr>
            <p:ph type="sldNum" sz="quarter" idx="12"/>
          </p:nvPr>
        </p:nvSpPr>
        <p:spPr>
          <a:xfrm>
            <a:off x="11322658" y="6399283"/>
            <a:ext cx="413612" cy="160543"/>
          </a:xfrm>
        </p:spPr>
        <p:txBody>
          <a:bodyPr/>
          <a:lstStyle/>
          <a:p>
            <a:r>
              <a:rPr lang="en-US" dirty="0"/>
              <a:t>10 of 14</a:t>
            </a:r>
          </a:p>
        </p:txBody>
      </p:sp>
      <p:graphicFrame>
        <p:nvGraphicFramePr>
          <p:cNvPr id="6" name="Table 5">
            <a:extLst>
              <a:ext uri="{FF2B5EF4-FFF2-40B4-BE49-F238E27FC236}">
                <a16:creationId xmlns:a16="http://schemas.microsoft.com/office/drawing/2014/main" id="{B2C8366B-5BD3-BC57-C04E-AACED39C8011}"/>
              </a:ext>
            </a:extLst>
          </p:cNvPr>
          <p:cNvGraphicFramePr>
            <a:graphicFrameLocks noGrp="1"/>
          </p:cNvGraphicFramePr>
          <p:nvPr>
            <p:extLst>
              <p:ext uri="{D42A27DB-BD31-4B8C-83A1-F6EECF244321}">
                <p14:modId xmlns:p14="http://schemas.microsoft.com/office/powerpoint/2010/main" val="197985419"/>
              </p:ext>
            </p:extLst>
          </p:nvPr>
        </p:nvGraphicFramePr>
        <p:xfrm>
          <a:off x="2272858" y="3811177"/>
          <a:ext cx="7559040" cy="2377440"/>
        </p:xfrm>
        <a:graphic>
          <a:graphicData uri="http://schemas.openxmlformats.org/drawingml/2006/table">
            <a:tbl>
              <a:tblPr firstRow="1" bandRow="1">
                <a:tableStyleId>{21E4AEA4-8DFA-4A89-87EB-49C32662AFE0}</a:tableStyleId>
              </a:tblPr>
              <a:tblGrid>
                <a:gridCol w="1463040">
                  <a:extLst>
                    <a:ext uri="{9D8B030D-6E8A-4147-A177-3AD203B41FA5}">
                      <a16:colId xmlns:a16="http://schemas.microsoft.com/office/drawing/2014/main" val="3155747274"/>
                    </a:ext>
                  </a:extLst>
                </a:gridCol>
                <a:gridCol w="2032000">
                  <a:extLst>
                    <a:ext uri="{9D8B030D-6E8A-4147-A177-3AD203B41FA5}">
                      <a16:colId xmlns:a16="http://schemas.microsoft.com/office/drawing/2014/main" val="936285303"/>
                    </a:ext>
                  </a:extLst>
                </a:gridCol>
                <a:gridCol w="2032000">
                  <a:extLst>
                    <a:ext uri="{9D8B030D-6E8A-4147-A177-3AD203B41FA5}">
                      <a16:colId xmlns:a16="http://schemas.microsoft.com/office/drawing/2014/main" val="2188775086"/>
                    </a:ext>
                  </a:extLst>
                </a:gridCol>
                <a:gridCol w="2032000">
                  <a:extLst>
                    <a:ext uri="{9D8B030D-6E8A-4147-A177-3AD203B41FA5}">
                      <a16:colId xmlns:a16="http://schemas.microsoft.com/office/drawing/2014/main" val="1931274280"/>
                    </a:ext>
                  </a:extLst>
                </a:gridCol>
              </a:tblGrid>
              <a:tr h="548640">
                <a:tc>
                  <a:txBody>
                    <a:bodyPr/>
                    <a:lstStyle/>
                    <a:p>
                      <a:pPr algn="l" fontAlgn="b"/>
                      <a:endParaRPr lang="en-US" sz="1400" b="1" kern="1200" dirty="0">
                        <a:solidFill>
                          <a:schemeClr val="lt1"/>
                        </a:solidFill>
                        <a:effectLst/>
                        <a:latin typeface="+mn-lt"/>
                        <a:ea typeface="+mn-ea"/>
                        <a:cs typeface="+mn-cs"/>
                      </a:endParaRPr>
                    </a:p>
                  </a:txBody>
                  <a:tcPr marL="6350" marR="6350" marT="6350" marB="0" anchor="ctr">
                    <a:solidFill>
                      <a:srgbClr val="0000C1"/>
                    </a:solidFill>
                  </a:tcPr>
                </a:tc>
                <a:tc>
                  <a:txBody>
                    <a:bodyPr/>
                    <a:lstStyle/>
                    <a:p>
                      <a:pPr algn="ctr" fontAlgn="b"/>
                      <a:r>
                        <a:rPr lang="en-US" sz="1400" b="1" kern="1200" dirty="0">
                          <a:solidFill>
                            <a:schemeClr val="lt1"/>
                          </a:solidFill>
                          <a:effectLst/>
                        </a:rPr>
                        <a:t>BB</a:t>
                      </a:r>
                    </a:p>
                    <a:p>
                      <a:pPr algn="ctr" fontAlgn="b"/>
                      <a:r>
                        <a:rPr lang="en-US" sz="1200" b="1" kern="1200" dirty="0">
                          <a:solidFill>
                            <a:schemeClr val="lt1"/>
                          </a:solidFill>
                          <a:effectLst/>
                        </a:rPr>
                        <a:t>(4.68% max)</a:t>
                      </a:r>
                      <a:endParaRPr lang="en-US" sz="1200" b="1" kern="1200" dirty="0">
                        <a:solidFill>
                          <a:schemeClr val="lt1"/>
                        </a:solidFill>
                        <a:effectLst/>
                        <a:latin typeface="+mn-lt"/>
                        <a:ea typeface="+mn-ea"/>
                        <a:cs typeface="+mn-cs"/>
                      </a:endParaRPr>
                    </a:p>
                  </a:txBody>
                  <a:tcPr marL="6350" marR="6350" marT="6350" marB="0" anchor="ctr"/>
                </a:tc>
                <a:tc>
                  <a:txBody>
                    <a:bodyPr/>
                    <a:lstStyle/>
                    <a:p>
                      <a:pPr algn="ctr" fontAlgn="b"/>
                      <a:r>
                        <a:rPr lang="en-US" sz="1400" b="1" kern="1200" dirty="0">
                          <a:solidFill>
                            <a:schemeClr val="lt1"/>
                          </a:solidFill>
                          <a:effectLst/>
                        </a:rPr>
                        <a:t>HC</a:t>
                      </a:r>
                    </a:p>
                    <a:p>
                      <a:pPr algn="ctr" fontAlgn="b"/>
                      <a:r>
                        <a:rPr lang="en-US" sz="1200" b="1" kern="1200" dirty="0">
                          <a:solidFill>
                            <a:schemeClr val="lt1"/>
                          </a:solidFill>
                          <a:effectLst/>
                        </a:rPr>
                        <a:t>(6.16% max)</a:t>
                      </a:r>
                      <a:endParaRPr lang="en-US" sz="1200" b="1" kern="1200" dirty="0">
                        <a:solidFill>
                          <a:schemeClr val="lt1"/>
                        </a:solidFill>
                        <a:effectLst/>
                        <a:latin typeface="+mn-lt"/>
                        <a:ea typeface="+mn-ea"/>
                        <a:cs typeface="+mn-cs"/>
                      </a:endParaRPr>
                    </a:p>
                  </a:txBody>
                  <a:tcPr marL="6350" marR="6350" marT="6350" marB="0" anchor="ctr"/>
                </a:tc>
                <a:tc>
                  <a:txBody>
                    <a:bodyPr/>
                    <a:lstStyle/>
                    <a:p>
                      <a:pPr algn="ctr" fontAlgn="b"/>
                      <a:r>
                        <a:rPr lang="en-US" sz="1400" b="1" kern="1200" dirty="0">
                          <a:solidFill>
                            <a:schemeClr val="lt1"/>
                          </a:solidFill>
                          <a:effectLst/>
                        </a:rPr>
                        <a:t>BP</a:t>
                      </a:r>
                    </a:p>
                    <a:p>
                      <a:pPr algn="ctr" fontAlgn="b"/>
                      <a:r>
                        <a:rPr lang="en-US" sz="1200" b="1" kern="1200" dirty="0">
                          <a:solidFill>
                            <a:schemeClr val="lt1"/>
                          </a:solidFill>
                          <a:effectLst/>
                        </a:rPr>
                        <a:t>(7.35% max)</a:t>
                      </a:r>
                      <a:endParaRPr lang="en-US" sz="1200" b="1" kern="1200" dirty="0">
                        <a:solidFill>
                          <a:schemeClr val="lt1"/>
                        </a:solidFill>
                        <a:effectLst/>
                        <a:latin typeface="+mn-lt"/>
                        <a:ea typeface="+mn-ea"/>
                        <a:cs typeface="+mn-cs"/>
                      </a:endParaRPr>
                    </a:p>
                  </a:txBody>
                  <a:tcPr marL="6350" marR="6350" marT="6350" marB="0" anchor="ctr"/>
                </a:tc>
                <a:extLst>
                  <a:ext uri="{0D108BD9-81ED-4DB2-BD59-A6C34878D82A}">
                    <a16:rowId xmlns:a16="http://schemas.microsoft.com/office/drawing/2014/main" val="45989322"/>
                  </a:ext>
                </a:extLst>
              </a:tr>
              <a:tr h="457200">
                <a:tc>
                  <a:txBody>
                    <a:bodyPr/>
                    <a:lstStyle/>
                    <a:p>
                      <a:pPr marL="0" marR="0" algn="ctr" defTabSz="914400" rtl="0" eaLnBrk="1" fontAlgn="b" latinLnBrk="0" hangingPunct="1">
                        <a:lnSpc>
                          <a:spcPct val="107000"/>
                        </a:lnSpc>
                        <a:spcBef>
                          <a:spcPts val="0"/>
                        </a:spcBef>
                        <a:spcAft>
                          <a:spcPts val="0"/>
                        </a:spcAft>
                      </a:pPr>
                      <a:r>
                        <a:rPr lang="en-US" sz="1400" b="1" kern="1200" dirty="0">
                          <a:solidFill>
                            <a:schemeClr val="lt1"/>
                          </a:solidFill>
                          <a:effectLst/>
                        </a:rPr>
                        <a:t> Max Rate</a:t>
                      </a:r>
                      <a:endParaRPr lang="en-US" sz="1400" b="1" kern="1200" dirty="0">
                        <a:solidFill>
                          <a:schemeClr val="lt1"/>
                        </a:solidFill>
                        <a:effectLst/>
                        <a:latin typeface="+mn-lt"/>
                        <a:ea typeface="+mn-ea"/>
                        <a:cs typeface="+mn-cs"/>
                      </a:endParaRPr>
                    </a:p>
                  </a:txBody>
                  <a:tcPr marL="6350" marR="6350" marT="6350" marB="0" anchor="ctr">
                    <a:solidFill>
                      <a:srgbClr val="0000C1"/>
                    </a:solidFill>
                  </a:tcPr>
                </a:tc>
                <a:tc>
                  <a:txBody>
                    <a:bodyPr/>
                    <a:lstStyle/>
                    <a:p>
                      <a:pPr marL="0" marR="0" algn="ctr" defTabSz="914400" rtl="0" eaLnBrk="1" fontAlgn="ctr" latinLnBrk="0" hangingPunct="1">
                        <a:lnSpc>
                          <a:spcPct val="107000"/>
                        </a:lnSpc>
                        <a:spcBef>
                          <a:spcPts val="0"/>
                        </a:spcBef>
                        <a:spcAft>
                          <a:spcPts val="0"/>
                        </a:spcAft>
                      </a:pPr>
                      <a:r>
                        <a:rPr lang="en-US" sz="1800" kern="1200" dirty="0">
                          <a:solidFill>
                            <a:schemeClr val="dk1"/>
                          </a:solidFill>
                          <a:effectLst/>
                        </a:rPr>
                        <a:t>13,081</a:t>
                      </a:r>
                      <a:endParaRPr lang="en-US" sz="1800" kern="1200" dirty="0">
                        <a:solidFill>
                          <a:schemeClr val="dk1"/>
                        </a:solidFill>
                        <a:effectLst/>
                        <a:latin typeface="+mn-lt"/>
                        <a:ea typeface="+mn-ea"/>
                        <a:cs typeface="+mn-cs"/>
                      </a:endParaRPr>
                    </a:p>
                  </a:txBody>
                  <a:tcPr marL="6350" marR="6350" marT="6350" marB="0" anchor="ctr"/>
                </a:tc>
                <a:tc>
                  <a:txBody>
                    <a:bodyPr/>
                    <a:lstStyle/>
                    <a:p>
                      <a:pPr marL="0" marR="0" algn="ctr" defTabSz="914400" rtl="0" eaLnBrk="1" fontAlgn="ctr" latinLnBrk="0" hangingPunct="1">
                        <a:lnSpc>
                          <a:spcPct val="107000"/>
                        </a:lnSpc>
                        <a:spcBef>
                          <a:spcPts val="0"/>
                        </a:spcBef>
                        <a:spcAft>
                          <a:spcPts val="0"/>
                        </a:spcAft>
                      </a:pPr>
                      <a:r>
                        <a:rPr lang="en-US" sz="1800" kern="1200" dirty="0">
                          <a:solidFill>
                            <a:schemeClr val="dk1"/>
                          </a:solidFill>
                          <a:effectLst/>
                        </a:rPr>
                        <a:t>11,546</a:t>
                      </a:r>
                      <a:endParaRPr lang="en-US" sz="1800" kern="1200" dirty="0">
                        <a:solidFill>
                          <a:schemeClr val="dk1"/>
                        </a:solidFill>
                        <a:effectLst/>
                        <a:latin typeface="+mn-lt"/>
                        <a:ea typeface="+mn-ea"/>
                        <a:cs typeface="+mn-cs"/>
                      </a:endParaRPr>
                    </a:p>
                  </a:txBody>
                  <a:tcPr marL="6350" marR="6350" marT="6350" marB="0" anchor="ctr"/>
                </a:tc>
                <a:tc>
                  <a:txBody>
                    <a:bodyPr/>
                    <a:lstStyle/>
                    <a:p>
                      <a:pPr marL="0" marR="0" algn="ctr" defTabSz="914400" rtl="0" eaLnBrk="1" fontAlgn="ctr" latinLnBrk="0" hangingPunct="1">
                        <a:lnSpc>
                          <a:spcPct val="107000"/>
                        </a:lnSpc>
                        <a:spcBef>
                          <a:spcPts val="0"/>
                        </a:spcBef>
                        <a:spcAft>
                          <a:spcPts val="0"/>
                        </a:spcAft>
                      </a:pPr>
                      <a:r>
                        <a:rPr lang="en-US" sz="1800" kern="1200" dirty="0">
                          <a:solidFill>
                            <a:schemeClr val="dk1"/>
                          </a:solidFill>
                          <a:effectLst/>
                        </a:rPr>
                        <a:t>11,486</a:t>
                      </a:r>
                      <a:endParaRPr lang="en-US" sz="1800" kern="1200" dirty="0">
                        <a:solidFill>
                          <a:schemeClr val="dk1"/>
                        </a:solidFill>
                        <a:effectLst/>
                        <a:latin typeface="+mn-lt"/>
                        <a:ea typeface="+mn-ea"/>
                        <a:cs typeface="+mn-cs"/>
                      </a:endParaRPr>
                    </a:p>
                  </a:txBody>
                  <a:tcPr marL="6350" marR="6350" marT="6350" marB="0" anchor="ctr"/>
                </a:tc>
                <a:extLst>
                  <a:ext uri="{0D108BD9-81ED-4DB2-BD59-A6C34878D82A}">
                    <a16:rowId xmlns:a16="http://schemas.microsoft.com/office/drawing/2014/main" val="3158083313"/>
                  </a:ext>
                </a:extLst>
              </a:tr>
              <a:tr h="457200">
                <a:tc>
                  <a:txBody>
                    <a:bodyPr/>
                    <a:lstStyle/>
                    <a:p>
                      <a:pPr marL="0" marR="0" algn="ctr" defTabSz="914400" rtl="0" eaLnBrk="1" fontAlgn="b" latinLnBrk="0" hangingPunct="1">
                        <a:lnSpc>
                          <a:spcPct val="107000"/>
                        </a:lnSpc>
                        <a:spcBef>
                          <a:spcPts val="0"/>
                        </a:spcBef>
                        <a:spcAft>
                          <a:spcPts val="0"/>
                        </a:spcAft>
                      </a:pPr>
                      <a:r>
                        <a:rPr lang="en-US" sz="1400" b="1" kern="1200" dirty="0">
                          <a:solidFill>
                            <a:schemeClr val="lt1"/>
                          </a:solidFill>
                          <a:effectLst/>
                        </a:rPr>
                        <a:t> 7%</a:t>
                      </a:r>
                      <a:endParaRPr lang="en-US" sz="1400" b="1" kern="1200" dirty="0">
                        <a:solidFill>
                          <a:schemeClr val="lt1"/>
                        </a:solidFill>
                        <a:effectLst/>
                        <a:latin typeface="+mn-lt"/>
                        <a:ea typeface="+mn-ea"/>
                        <a:cs typeface="+mn-cs"/>
                      </a:endParaRPr>
                    </a:p>
                  </a:txBody>
                  <a:tcPr marL="6350" marR="6350" marT="6350" marB="0" anchor="ctr">
                    <a:solidFill>
                      <a:srgbClr val="0000C1"/>
                    </a:solidFill>
                  </a:tcPr>
                </a:tc>
                <a:tc>
                  <a:txBody>
                    <a:bodyPr/>
                    <a:lstStyle/>
                    <a:p>
                      <a:pPr marL="0" marR="0" algn="ctr" defTabSz="914400" rtl="0" eaLnBrk="1" fontAlgn="ctr" latinLnBrk="0" hangingPunct="1">
                        <a:lnSpc>
                          <a:spcPct val="107000"/>
                        </a:lnSpc>
                        <a:spcBef>
                          <a:spcPts val="0"/>
                        </a:spcBef>
                        <a:spcAft>
                          <a:spcPts val="0"/>
                        </a:spcAft>
                      </a:pPr>
                      <a:r>
                        <a:rPr lang="en-US" sz="1800" kern="1200" dirty="0">
                          <a:solidFill>
                            <a:schemeClr val="dk1"/>
                          </a:solidFill>
                          <a:effectLst/>
                        </a:rPr>
                        <a:t>13,081</a:t>
                      </a:r>
                      <a:endParaRPr lang="en-US" sz="1800" kern="1200" dirty="0">
                        <a:solidFill>
                          <a:schemeClr val="dk1"/>
                        </a:solidFill>
                        <a:effectLst/>
                        <a:latin typeface="+mn-lt"/>
                        <a:ea typeface="+mn-ea"/>
                        <a:cs typeface="+mn-cs"/>
                      </a:endParaRPr>
                    </a:p>
                  </a:txBody>
                  <a:tcPr marL="6350" marR="6350" marT="6350" marB="0" anchor="ctr"/>
                </a:tc>
                <a:tc>
                  <a:txBody>
                    <a:bodyPr/>
                    <a:lstStyle/>
                    <a:p>
                      <a:pPr marL="0" marR="0" algn="ctr" defTabSz="914400" rtl="0" eaLnBrk="1" fontAlgn="ctr" latinLnBrk="0" hangingPunct="1">
                        <a:lnSpc>
                          <a:spcPct val="107000"/>
                        </a:lnSpc>
                        <a:spcBef>
                          <a:spcPts val="0"/>
                        </a:spcBef>
                        <a:spcAft>
                          <a:spcPts val="0"/>
                        </a:spcAft>
                      </a:pPr>
                      <a:r>
                        <a:rPr lang="en-US" sz="1800" kern="1200">
                          <a:solidFill>
                            <a:schemeClr val="dk1"/>
                          </a:solidFill>
                          <a:effectLst/>
                        </a:rPr>
                        <a:t>11,546</a:t>
                      </a:r>
                      <a:endParaRPr lang="en-US" sz="1800" kern="1200">
                        <a:solidFill>
                          <a:schemeClr val="dk1"/>
                        </a:solidFill>
                        <a:effectLst/>
                        <a:latin typeface="+mn-lt"/>
                        <a:ea typeface="+mn-ea"/>
                        <a:cs typeface="+mn-cs"/>
                      </a:endParaRPr>
                    </a:p>
                  </a:txBody>
                  <a:tcPr marL="6350" marR="6350" marT="6350" marB="0" anchor="ctr"/>
                </a:tc>
                <a:tc>
                  <a:txBody>
                    <a:bodyPr/>
                    <a:lstStyle/>
                    <a:p>
                      <a:pPr marL="0" marR="0" algn="ctr" defTabSz="914400" rtl="0" eaLnBrk="1" fontAlgn="ctr" latinLnBrk="0" hangingPunct="1">
                        <a:lnSpc>
                          <a:spcPct val="107000"/>
                        </a:lnSpc>
                        <a:spcBef>
                          <a:spcPts val="0"/>
                        </a:spcBef>
                        <a:spcAft>
                          <a:spcPts val="0"/>
                        </a:spcAft>
                      </a:pPr>
                      <a:r>
                        <a:rPr lang="en-US" sz="1800" kern="1200" dirty="0">
                          <a:solidFill>
                            <a:schemeClr val="dk1"/>
                          </a:solidFill>
                          <a:effectLst/>
                        </a:rPr>
                        <a:t>11,943</a:t>
                      </a:r>
                      <a:endParaRPr lang="en-US" sz="1800" kern="1200" dirty="0">
                        <a:solidFill>
                          <a:schemeClr val="dk1"/>
                        </a:solidFill>
                        <a:effectLst/>
                        <a:latin typeface="+mn-lt"/>
                        <a:ea typeface="+mn-ea"/>
                        <a:cs typeface="+mn-cs"/>
                      </a:endParaRPr>
                    </a:p>
                  </a:txBody>
                  <a:tcPr marL="6350" marR="6350" marT="6350" marB="0" anchor="ctr"/>
                </a:tc>
                <a:extLst>
                  <a:ext uri="{0D108BD9-81ED-4DB2-BD59-A6C34878D82A}">
                    <a16:rowId xmlns:a16="http://schemas.microsoft.com/office/drawing/2014/main" val="3342281911"/>
                  </a:ext>
                </a:extLst>
              </a:tr>
              <a:tr h="457200">
                <a:tc>
                  <a:txBody>
                    <a:bodyPr/>
                    <a:lstStyle/>
                    <a:p>
                      <a:pPr marL="0" marR="0" algn="ctr" defTabSz="914400" rtl="0" eaLnBrk="1" fontAlgn="b" latinLnBrk="0" hangingPunct="1">
                        <a:lnSpc>
                          <a:spcPct val="107000"/>
                        </a:lnSpc>
                        <a:spcBef>
                          <a:spcPts val="0"/>
                        </a:spcBef>
                        <a:spcAft>
                          <a:spcPts val="0"/>
                        </a:spcAft>
                      </a:pPr>
                      <a:r>
                        <a:rPr lang="en-US" sz="1400" b="1" kern="1200" dirty="0">
                          <a:solidFill>
                            <a:schemeClr val="lt1"/>
                          </a:solidFill>
                          <a:effectLst/>
                        </a:rPr>
                        <a:t> 6%</a:t>
                      </a:r>
                      <a:endParaRPr lang="en-US" sz="1400" b="1" kern="1200" dirty="0">
                        <a:solidFill>
                          <a:schemeClr val="lt1"/>
                        </a:solidFill>
                        <a:effectLst/>
                        <a:latin typeface="+mn-lt"/>
                        <a:ea typeface="+mn-ea"/>
                        <a:cs typeface="+mn-cs"/>
                      </a:endParaRPr>
                    </a:p>
                  </a:txBody>
                  <a:tcPr marL="6350" marR="6350" marT="6350" marB="0" anchor="ctr">
                    <a:solidFill>
                      <a:srgbClr val="0000C1"/>
                    </a:solidFill>
                  </a:tcPr>
                </a:tc>
                <a:tc>
                  <a:txBody>
                    <a:bodyPr/>
                    <a:lstStyle/>
                    <a:p>
                      <a:pPr marL="0" marR="0" algn="ctr" defTabSz="914400" rtl="0" eaLnBrk="1" fontAlgn="ctr" latinLnBrk="0" hangingPunct="1">
                        <a:lnSpc>
                          <a:spcPct val="107000"/>
                        </a:lnSpc>
                        <a:spcBef>
                          <a:spcPts val="0"/>
                        </a:spcBef>
                        <a:spcAft>
                          <a:spcPts val="0"/>
                        </a:spcAft>
                      </a:pPr>
                      <a:r>
                        <a:rPr lang="en-US" sz="1800" kern="1200" dirty="0">
                          <a:solidFill>
                            <a:schemeClr val="dk1"/>
                          </a:solidFill>
                          <a:effectLst/>
                        </a:rPr>
                        <a:t>13,081</a:t>
                      </a:r>
                      <a:endParaRPr lang="en-US" sz="1800" kern="1200" dirty="0">
                        <a:solidFill>
                          <a:schemeClr val="dk1"/>
                        </a:solidFill>
                        <a:effectLst/>
                        <a:latin typeface="+mn-lt"/>
                        <a:ea typeface="+mn-ea"/>
                        <a:cs typeface="+mn-cs"/>
                      </a:endParaRPr>
                    </a:p>
                  </a:txBody>
                  <a:tcPr marL="6350" marR="6350" marT="6350" marB="0" anchor="ctr"/>
                </a:tc>
                <a:tc>
                  <a:txBody>
                    <a:bodyPr/>
                    <a:lstStyle/>
                    <a:p>
                      <a:pPr marL="0" marR="0" algn="ctr" defTabSz="914400" rtl="0" eaLnBrk="1" fontAlgn="ctr" latinLnBrk="0" hangingPunct="1">
                        <a:lnSpc>
                          <a:spcPct val="107000"/>
                        </a:lnSpc>
                        <a:spcBef>
                          <a:spcPts val="0"/>
                        </a:spcBef>
                        <a:spcAft>
                          <a:spcPts val="0"/>
                        </a:spcAft>
                      </a:pPr>
                      <a:r>
                        <a:rPr lang="en-US" sz="1800" kern="1200">
                          <a:solidFill>
                            <a:schemeClr val="dk1"/>
                          </a:solidFill>
                          <a:effectLst/>
                        </a:rPr>
                        <a:t>11,833</a:t>
                      </a:r>
                      <a:endParaRPr lang="en-US" sz="1800" kern="1200">
                        <a:solidFill>
                          <a:schemeClr val="dk1"/>
                        </a:solidFill>
                        <a:effectLst/>
                        <a:latin typeface="+mn-lt"/>
                        <a:ea typeface="+mn-ea"/>
                        <a:cs typeface="+mn-cs"/>
                      </a:endParaRPr>
                    </a:p>
                  </a:txBody>
                  <a:tcPr marL="6350" marR="6350" marT="6350" marB="0" anchor="ctr"/>
                </a:tc>
                <a:tc>
                  <a:txBody>
                    <a:bodyPr/>
                    <a:lstStyle/>
                    <a:p>
                      <a:pPr marL="0" marR="0" algn="ctr" defTabSz="914400" rtl="0" eaLnBrk="1" fontAlgn="ctr" latinLnBrk="0" hangingPunct="1">
                        <a:lnSpc>
                          <a:spcPct val="107000"/>
                        </a:lnSpc>
                        <a:spcBef>
                          <a:spcPts val="0"/>
                        </a:spcBef>
                        <a:spcAft>
                          <a:spcPts val="0"/>
                        </a:spcAft>
                      </a:pPr>
                      <a:r>
                        <a:rPr lang="en-US" sz="1800" kern="1200" dirty="0">
                          <a:solidFill>
                            <a:schemeClr val="dk1"/>
                          </a:solidFill>
                          <a:effectLst/>
                        </a:rPr>
                        <a:t>13,426</a:t>
                      </a:r>
                      <a:endParaRPr lang="en-US" sz="1800" kern="1200" dirty="0">
                        <a:solidFill>
                          <a:schemeClr val="dk1"/>
                        </a:solidFill>
                        <a:effectLst/>
                        <a:latin typeface="+mn-lt"/>
                        <a:ea typeface="+mn-ea"/>
                        <a:cs typeface="+mn-cs"/>
                      </a:endParaRPr>
                    </a:p>
                  </a:txBody>
                  <a:tcPr marL="6350" marR="6350" marT="6350" marB="0" anchor="ctr"/>
                </a:tc>
                <a:extLst>
                  <a:ext uri="{0D108BD9-81ED-4DB2-BD59-A6C34878D82A}">
                    <a16:rowId xmlns:a16="http://schemas.microsoft.com/office/drawing/2014/main" val="2635772689"/>
                  </a:ext>
                </a:extLst>
              </a:tr>
              <a:tr h="457200">
                <a:tc>
                  <a:txBody>
                    <a:bodyPr/>
                    <a:lstStyle/>
                    <a:p>
                      <a:pPr marL="0" marR="0" algn="ctr" defTabSz="914400" rtl="0" eaLnBrk="1" fontAlgn="b" latinLnBrk="0" hangingPunct="1">
                        <a:lnSpc>
                          <a:spcPct val="107000"/>
                        </a:lnSpc>
                        <a:spcBef>
                          <a:spcPts val="0"/>
                        </a:spcBef>
                        <a:spcAft>
                          <a:spcPts val="0"/>
                        </a:spcAft>
                      </a:pPr>
                      <a:r>
                        <a:rPr lang="en-US" sz="1400" b="1" kern="1200" dirty="0">
                          <a:solidFill>
                            <a:schemeClr val="lt1"/>
                          </a:solidFill>
                          <a:effectLst/>
                        </a:rPr>
                        <a:t> 5%</a:t>
                      </a:r>
                      <a:endParaRPr lang="en-US" sz="1400" b="1" kern="1200" dirty="0">
                        <a:solidFill>
                          <a:schemeClr val="lt1"/>
                        </a:solidFill>
                        <a:effectLst/>
                        <a:latin typeface="+mn-lt"/>
                        <a:ea typeface="+mn-ea"/>
                        <a:cs typeface="+mn-cs"/>
                      </a:endParaRPr>
                    </a:p>
                  </a:txBody>
                  <a:tcPr marL="6350" marR="6350" marT="6350" marB="0" anchor="ctr">
                    <a:solidFill>
                      <a:srgbClr val="0000C1"/>
                    </a:solidFill>
                  </a:tcPr>
                </a:tc>
                <a:tc>
                  <a:txBody>
                    <a:bodyPr/>
                    <a:lstStyle/>
                    <a:p>
                      <a:pPr marL="0" marR="0" algn="ctr" defTabSz="914400" rtl="0" eaLnBrk="1" fontAlgn="ctr" latinLnBrk="0" hangingPunct="1">
                        <a:lnSpc>
                          <a:spcPct val="107000"/>
                        </a:lnSpc>
                        <a:spcBef>
                          <a:spcPts val="0"/>
                        </a:spcBef>
                        <a:spcAft>
                          <a:spcPts val="0"/>
                        </a:spcAft>
                      </a:pPr>
                      <a:r>
                        <a:rPr lang="en-US" sz="1800" kern="1200">
                          <a:solidFill>
                            <a:schemeClr val="dk1"/>
                          </a:solidFill>
                          <a:effectLst/>
                        </a:rPr>
                        <a:t>13,081</a:t>
                      </a:r>
                      <a:endParaRPr lang="en-US" sz="1800" kern="1200">
                        <a:solidFill>
                          <a:schemeClr val="dk1"/>
                        </a:solidFill>
                        <a:effectLst/>
                        <a:latin typeface="+mn-lt"/>
                        <a:ea typeface="+mn-ea"/>
                        <a:cs typeface="+mn-cs"/>
                      </a:endParaRPr>
                    </a:p>
                  </a:txBody>
                  <a:tcPr marL="6350" marR="6350" marT="6350" marB="0" anchor="ctr"/>
                </a:tc>
                <a:tc>
                  <a:txBody>
                    <a:bodyPr/>
                    <a:lstStyle/>
                    <a:p>
                      <a:pPr marL="0" marR="0" algn="ctr" defTabSz="914400" rtl="0" eaLnBrk="1" fontAlgn="ctr" latinLnBrk="0" hangingPunct="1">
                        <a:lnSpc>
                          <a:spcPct val="107000"/>
                        </a:lnSpc>
                        <a:spcBef>
                          <a:spcPts val="0"/>
                        </a:spcBef>
                        <a:spcAft>
                          <a:spcPts val="0"/>
                        </a:spcAft>
                      </a:pPr>
                      <a:r>
                        <a:rPr lang="en-US" sz="1800" kern="1200" dirty="0">
                          <a:solidFill>
                            <a:schemeClr val="dk1"/>
                          </a:solidFill>
                          <a:effectLst/>
                        </a:rPr>
                        <a:t>13,912</a:t>
                      </a:r>
                      <a:endParaRPr lang="en-US" sz="1800" kern="1200" dirty="0">
                        <a:solidFill>
                          <a:schemeClr val="dk1"/>
                        </a:solidFill>
                        <a:effectLst/>
                        <a:latin typeface="+mn-lt"/>
                        <a:ea typeface="+mn-ea"/>
                        <a:cs typeface="+mn-cs"/>
                      </a:endParaRPr>
                    </a:p>
                  </a:txBody>
                  <a:tcPr marL="6350" marR="6350" marT="6350" marB="0" anchor="ctr"/>
                </a:tc>
                <a:tc>
                  <a:txBody>
                    <a:bodyPr/>
                    <a:lstStyle/>
                    <a:p>
                      <a:pPr marL="0" marR="0" algn="ctr" defTabSz="914400" rtl="0" eaLnBrk="1" fontAlgn="ctr" latinLnBrk="0" hangingPunct="1">
                        <a:lnSpc>
                          <a:spcPct val="107000"/>
                        </a:lnSpc>
                        <a:spcBef>
                          <a:spcPts val="0"/>
                        </a:spcBef>
                        <a:spcAft>
                          <a:spcPts val="0"/>
                        </a:spcAft>
                      </a:pPr>
                      <a:r>
                        <a:rPr lang="en-US" sz="1800" kern="1200" dirty="0">
                          <a:solidFill>
                            <a:schemeClr val="dk1"/>
                          </a:solidFill>
                          <a:effectLst/>
                        </a:rPr>
                        <a:t>15,216</a:t>
                      </a:r>
                      <a:endParaRPr lang="en-US" sz="1800" kern="1200" dirty="0">
                        <a:solidFill>
                          <a:schemeClr val="dk1"/>
                        </a:solidFill>
                        <a:effectLst/>
                        <a:latin typeface="+mn-lt"/>
                        <a:ea typeface="+mn-ea"/>
                        <a:cs typeface="+mn-cs"/>
                      </a:endParaRPr>
                    </a:p>
                  </a:txBody>
                  <a:tcPr marL="6350" marR="6350" marT="6350" marB="0" anchor="ctr"/>
                </a:tc>
                <a:extLst>
                  <a:ext uri="{0D108BD9-81ED-4DB2-BD59-A6C34878D82A}">
                    <a16:rowId xmlns:a16="http://schemas.microsoft.com/office/drawing/2014/main" val="3981041113"/>
                  </a:ext>
                </a:extLst>
              </a:tr>
            </a:tbl>
          </a:graphicData>
        </a:graphic>
      </p:graphicFrame>
      <p:sp>
        <p:nvSpPr>
          <p:cNvPr id="7" name="TextBox 6">
            <a:extLst>
              <a:ext uri="{FF2B5EF4-FFF2-40B4-BE49-F238E27FC236}">
                <a16:creationId xmlns:a16="http://schemas.microsoft.com/office/drawing/2014/main" id="{DA1D0EAE-7FB7-C4D8-A6DF-8CB7641F349E}"/>
              </a:ext>
            </a:extLst>
          </p:cNvPr>
          <p:cNvSpPr txBox="1"/>
          <p:nvPr/>
        </p:nvSpPr>
        <p:spPr>
          <a:xfrm>
            <a:off x="2028508" y="3526720"/>
            <a:ext cx="8153400" cy="307777"/>
          </a:xfrm>
          <a:prstGeom prst="rect">
            <a:avLst/>
          </a:prstGeom>
          <a:noFill/>
        </p:spPr>
        <p:txBody>
          <a:bodyPr wrap="square" lIns="0" tIns="0" rIns="0" bIns="0" rtlCol="0">
            <a:spAutoFit/>
          </a:bodyPr>
          <a:lstStyle/>
          <a:p>
            <a:pPr algn="ctr">
              <a:spcBef>
                <a:spcPts val="600"/>
              </a:spcBef>
            </a:pPr>
            <a:r>
              <a:rPr lang="en-US" sz="2000" b="1" dirty="0">
                <a:solidFill>
                  <a:srgbClr val="000000"/>
                </a:solidFill>
              </a:rPr>
              <a:t>Protection IUL – Male 55, Preferred, $1M DB, Full-Pay Premiums </a:t>
            </a:r>
            <a:endParaRPr lang="en-US" dirty="0"/>
          </a:p>
        </p:txBody>
      </p:sp>
      <p:pic>
        <p:nvPicPr>
          <p:cNvPr id="11" name="Picture 10">
            <a:extLst>
              <a:ext uri="{FF2B5EF4-FFF2-40B4-BE49-F238E27FC236}">
                <a16:creationId xmlns:a16="http://schemas.microsoft.com/office/drawing/2014/main" id="{A243A3C4-5DE0-2BBD-24EF-F89C1754E46F}"/>
              </a:ext>
            </a:extLst>
          </p:cNvPr>
          <p:cNvPicPr>
            <a:picLocks noChangeAspect="1"/>
          </p:cNvPicPr>
          <p:nvPr/>
        </p:nvPicPr>
        <p:blipFill>
          <a:blip r:embed="rId3">
            <a:clrChange>
              <a:clrFrom>
                <a:srgbClr val="ED1C24"/>
              </a:clrFrom>
              <a:clrTo>
                <a:srgbClr val="ED1C24">
                  <a:alpha val="0"/>
                </a:srgbClr>
              </a:clrTo>
            </a:clrChange>
          </a:blip>
          <a:stretch>
            <a:fillRect/>
          </a:stretch>
        </p:blipFill>
        <p:spPr>
          <a:xfrm>
            <a:off x="9285736" y="4432217"/>
            <a:ext cx="496439" cy="486970"/>
          </a:xfrm>
          <a:prstGeom prst="rect">
            <a:avLst/>
          </a:prstGeom>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1BB7BF93-F2B2-0679-3E3B-4AB50A695A0A}"/>
              </a:ext>
            </a:extLst>
          </p:cNvPr>
          <p:cNvPicPr>
            <a:picLocks noChangeAspect="1"/>
          </p:cNvPicPr>
          <p:nvPr/>
        </p:nvPicPr>
        <p:blipFill>
          <a:blip r:embed="rId3">
            <a:clrChange>
              <a:clrFrom>
                <a:srgbClr val="ED1C24"/>
              </a:clrFrom>
              <a:clrTo>
                <a:srgbClr val="ED1C24">
                  <a:alpha val="0"/>
                </a:srgbClr>
              </a:clrTo>
            </a:clrChange>
          </a:blip>
          <a:stretch>
            <a:fillRect/>
          </a:stretch>
        </p:blipFill>
        <p:spPr>
          <a:xfrm>
            <a:off x="7256911" y="4893502"/>
            <a:ext cx="496439" cy="486970"/>
          </a:xfrm>
          <a:prstGeom prst="rect">
            <a:avLst/>
          </a:prstGeom>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9976398C-7906-7ED0-18D4-A0046B4ACBAB}"/>
              </a:ext>
            </a:extLst>
          </p:cNvPr>
          <p:cNvPicPr>
            <a:picLocks noChangeAspect="1"/>
          </p:cNvPicPr>
          <p:nvPr/>
        </p:nvPicPr>
        <p:blipFill>
          <a:blip r:embed="rId3">
            <a:clrChange>
              <a:clrFrom>
                <a:srgbClr val="ED1C24"/>
              </a:clrFrom>
              <a:clrTo>
                <a:srgbClr val="ED1C24">
                  <a:alpha val="0"/>
                </a:srgbClr>
              </a:clrTo>
            </a:clrChange>
          </a:blip>
          <a:stretch>
            <a:fillRect/>
          </a:stretch>
        </p:blipFill>
        <p:spPr>
          <a:xfrm>
            <a:off x="7256911" y="5335147"/>
            <a:ext cx="496439" cy="486970"/>
          </a:xfrm>
          <a:prstGeom prst="rect">
            <a:avLst/>
          </a:prstGeom>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8B5407B2-1E42-B562-A995-DE79D2E55C6C}"/>
              </a:ext>
            </a:extLst>
          </p:cNvPr>
          <p:cNvPicPr>
            <a:picLocks noChangeAspect="1"/>
          </p:cNvPicPr>
          <p:nvPr/>
        </p:nvPicPr>
        <p:blipFill>
          <a:blip r:embed="rId3">
            <a:clrChange>
              <a:clrFrom>
                <a:srgbClr val="ED1C24"/>
              </a:clrFrom>
              <a:clrTo>
                <a:srgbClr val="ED1C24">
                  <a:alpha val="0"/>
                </a:srgbClr>
              </a:clrTo>
            </a:clrChange>
          </a:blip>
          <a:stretch>
            <a:fillRect/>
          </a:stretch>
        </p:blipFill>
        <p:spPr>
          <a:xfrm>
            <a:off x="5209036" y="5776521"/>
            <a:ext cx="496439" cy="486970"/>
          </a:xfrm>
          <a:prstGeom prst="rect">
            <a:avLst/>
          </a:prstGeom>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13AF33AB-EC5A-D165-E68C-537458BD9277}"/>
              </a:ext>
            </a:extLst>
          </p:cNvPr>
          <p:cNvSpPr txBox="1"/>
          <p:nvPr/>
        </p:nvSpPr>
        <p:spPr>
          <a:xfrm>
            <a:off x="2234316" y="6224773"/>
            <a:ext cx="7636123" cy="369332"/>
          </a:xfrm>
          <a:prstGeom prst="rect">
            <a:avLst/>
          </a:prstGeom>
          <a:noFill/>
        </p:spPr>
        <p:txBody>
          <a:bodyPr wrap="square">
            <a:spAutoFit/>
          </a:bodyPr>
          <a:lstStyle/>
          <a:p>
            <a:pPr marL="0" marR="0">
              <a:spcBef>
                <a:spcPts val="0"/>
              </a:spcBef>
              <a:spcAft>
                <a:spcPts val="0"/>
              </a:spcAft>
            </a:pPr>
            <a:r>
              <a:rPr lang="en-US" sz="900" dirty="0">
                <a:effectLst/>
                <a:latin typeface="Calibri" panose="020F0502020204030204" pitchFamily="34" charset="0"/>
                <a:ea typeface="Calibri" panose="020F0502020204030204" pitchFamily="34" charset="0"/>
              </a:rPr>
              <a:t>This is a supplemental illustration.  Not all benefits and values are guaranteed.  The assumptions on which the non-guaranteed elements are based are subject to change by the insurer.  Actual results may be more or less favorable.</a:t>
            </a:r>
          </a:p>
        </p:txBody>
      </p:sp>
    </p:spTree>
    <p:extLst>
      <p:ext uri="{BB962C8B-B14F-4D97-AF65-F5344CB8AC3E}">
        <p14:creationId xmlns:p14="http://schemas.microsoft.com/office/powerpoint/2010/main" val="3001992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52F86-394B-43BB-754D-53B74D51E6B5}"/>
              </a:ext>
            </a:extLst>
          </p:cNvPr>
          <p:cNvSpPr>
            <a:spLocks noGrp="1"/>
          </p:cNvSpPr>
          <p:nvPr>
            <p:ph type="title"/>
          </p:nvPr>
        </p:nvSpPr>
        <p:spPr/>
        <p:txBody>
          <a:bodyPr/>
          <a:lstStyle/>
          <a:p>
            <a:r>
              <a:rPr lang="en-US"/>
              <a:t>Comparing Accounts within JH IULs </a:t>
            </a:r>
            <a:r>
              <a:rPr lang="en-US" u="sng">
                <a:solidFill>
                  <a:srgbClr val="0000C1"/>
                </a:solidFill>
              </a:rPr>
              <a:t>On Illustrations</a:t>
            </a:r>
          </a:p>
        </p:txBody>
      </p:sp>
      <p:sp>
        <p:nvSpPr>
          <p:cNvPr id="3" name="Content Placeholder 2">
            <a:extLst>
              <a:ext uri="{FF2B5EF4-FFF2-40B4-BE49-F238E27FC236}">
                <a16:creationId xmlns:a16="http://schemas.microsoft.com/office/drawing/2014/main" id="{C4A682AB-C92C-732E-9A2D-0BAA60EC8B25}"/>
              </a:ext>
            </a:extLst>
          </p:cNvPr>
          <p:cNvSpPr>
            <a:spLocks noGrp="1"/>
          </p:cNvSpPr>
          <p:nvPr>
            <p:ph idx="1"/>
          </p:nvPr>
        </p:nvSpPr>
        <p:spPr/>
        <p:txBody>
          <a:bodyPr vert="horz" lIns="0" tIns="0" rIns="0" bIns="0" rtlCol="0" anchor="t">
            <a:noAutofit/>
          </a:bodyPr>
          <a:lstStyle/>
          <a:p>
            <a:pPr marL="237490" indent="-237490"/>
            <a:r>
              <a:rPr lang="en-US"/>
              <a:t>While only a slight change in premium solves, the lower IPC does significantly lower policy charges as well</a:t>
            </a:r>
          </a:p>
          <a:p>
            <a:pPr marL="237490" indent="-237490">
              <a:buClr>
                <a:srgbClr val="000000"/>
              </a:buClr>
              <a:buSzPct val="114999"/>
            </a:pPr>
            <a:r>
              <a:rPr lang="en-US">
                <a:cs typeface="Arial"/>
              </a:rPr>
              <a:t>This allows a lower premium with more stable performance over time</a:t>
            </a:r>
          </a:p>
        </p:txBody>
      </p:sp>
      <p:sp>
        <p:nvSpPr>
          <p:cNvPr id="4" name="Slide Number Placeholder 3">
            <a:extLst>
              <a:ext uri="{FF2B5EF4-FFF2-40B4-BE49-F238E27FC236}">
                <a16:creationId xmlns:a16="http://schemas.microsoft.com/office/drawing/2014/main" id="{18FA416D-57EA-C821-B722-26A20A2F4A02}"/>
              </a:ext>
            </a:extLst>
          </p:cNvPr>
          <p:cNvSpPr>
            <a:spLocks noGrp="1"/>
          </p:cNvSpPr>
          <p:nvPr>
            <p:ph type="sldNum" sz="quarter" idx="12"/>
          </p:nvPr>
        </p:nvSpPr>
        <p:spPr>
          <a:xfrm>
            <a:off x="11147730" y="6399283"/>
            <a:ext cx="588540" cy="224154"/>
          </a:xfrm>
        </p:spPr>
        <p:txBody>
          <a:bodyPr/>
          <a:lstStyle/>
          <a:p>
            <a:fld id="{BB333B34-C87C-402E-ABB0-13B7C9DEBBC4}" type="slidenum">
              <a:rPr lang="en-US" smtClean="0"/>
              <a:t>11</a:t>
            </a:fld>
            <a:r>
              <a:rPr lang="en-US" dirty="0"/>
              <a:t> of 14</a:t>
            </a:r>
          </a:p>
        </p:txBody>
      </p:sp>
      <p:sp>
        <p:nvSpPr>
          <p:cNvPr id="7" name="TextBox 6">
            <a:extLst>
              <a:ext uri="{FF2B5EF4-FFF2-40B4-BE49-F238E27FC236}">
                <a16:creationId xmlns:a16="http://schemas.microsoft.com/office/drawing/2014/main" id="{DA1D0EAE-7FB7-C4D8-A6DF-8CB7641F349E}"/>
              </a:ext>
            </a:extLst>
          </p:cNvPr>
          <p:cNvSpPr txBox="1"/>
          <p:nvPr/>
        </p:nvSpPr>
        <p:spPr>
          <a:xfrm>
            <a:off x="1983581" y="2808288"/>
            <a:ext cx="8153400" cy="307777"/>
          </a:xfrm>
          <a:prstGeom prst="rect">
            <a:avLst/>
          </a:prstGeom>
          <a:noFill/>
        </p:spPr>
        <p:txBody>
          <a:bodyPr wrap="square" lIns="0" tIns="0" rIns="0" bIns="0" rtlCol="0" anchor="t">
            <a:spAutoFit/>
          </a:bodyPr>
          <a:lstStyle/>
          <a:p>
            <a:pPr algn="ctr">
              <a:spcBef>
                <a:spcPts val="600"/>
              </a:spcBef>
            </a:pPr>
            <a:r>
              <a:rPr lang="en-US" sz="2000" b="1">
                <a:solidFill>
                  <a:srgbClr val="000000"/>
                </a:solidFill>
              </a:rPr>
              <a:t>Protection IUL – Male 55, Preferred, $1M DB, Single Pay </a:t>
            </a:r>
            <a:endParaRPr lang="en-US"/>
          </a:p>
        </p:txBody>
      </p:sp>
      <p:graphicFrame>
        <p:nvGraphicFramePr>
          <p:cNvPr id="15" name="Table 14">
            <a:extLst>
              <a:ext uri="{FF2B5EF4-FFF2-40B4-BE49-F238E27FC236}">
                <a16:creationId xmlns:a16="http://schemas.microsoft.com/office/drawing/2014/main" id="{675C5BB3-4D84-CBF2-A3BF-7BF14E234822}"/>
              </a:ext>
            </a:extLst>
          </p:cNvPr>
          <p:cNvGraphicFramePr>
            <a:graphicFrameLocks noGrp="1"/>
          </p:cNvGraphicFramePr>
          <p:nvPr>
            <p:extLst>
              <p:ext uri="{D42A27DB-BD31-4B8C-83A1-F6EECF244321}">
                <p14:modId xmlns:p14="http://schemas.microsoft.com/office/powerpoint/2010/main" val="2112142081"/>
              </p:ext>
            </p:extLst>
          </p:nvPr>
        </p:nvGraphicFramePr>
        <p:xfrm>
          <a:off x="690562" y="3309937"/>
          <a:ext cx="10769363" cy="1645920"/>
        </p:xfrm>
        <a:graphic>
          <a:graphicData uri="http://schemas.openxmlformats.org/drawingml/2006/table">
            <a:tbl>
              <a:tblPr firstRow="1" firstCol="1" bandRow="1">
                <a:tableStyleId>{21E4AEA4-8DFA-4A89-87EB-49C32662AFE0}</a:tableStyleId>
              </a:tblPr>
              <a:tblGrid>
                <a:gridCol w="5595927">
                  <a:extLst>
                    <a:ext uri="{9D8B030D-6E8A-4147-A177-3AD203B41FA5}">
                      <a16:colId xmlns:a16="http://schemas.microsoft.com/office/drawing/2014/main" val="2286588528"/>
                    </a:ext>
                  </a:extLst>
                </a:gridCol>
                <a:gridCol w="1516532">
                  <a:extLst>
                    <a:ext uri="{9D8B030D-6E8A-4147-A177-3AD203B41FA5}">
                      <a16:colId xmlns:a16="http://schemas.microsoft.com/office/drawing/2014/main" val="768520460"/>
                    </a:ext>
                  </a:extLst>
                </a:gridCol>
                <a:gridCol w="1828452">
                  <a:extLst>
                    <a:ext uri="{9D8B030D-6E8A-4147-A177-3AD203B41FA5}">
                      <a16:colId xmlns:a16="http://schemas.microsoft.com/office/drawing/2014/main" val="1475216603"/>
                    </a:ext>
                  </a:extLst>
                </a:gridCol>
                <a:gridCol w="1828452">
                  <a:extLst>
                    <a:ext uri="{9D8B030D-6E8A-4147-A177-3AD203B41FA5}">
                      <a16:colId xmlns:a16="http://schemas.microsoft.com/office/drawing/2014/main" val="3016333494"/>
                    </a:ext>
                  </a:extLst>
                </a:gridCol>
              </a:tblGrid>
              <a:tr h="136525">
                <a:tc>
                  <a:txBody>
                    <a:bodyPr/>
                    <a:lstStyle/>
                    <a:p>
                      <a:pPr algn="ctr">
                        <a:spcAft>
                          <a:spcPts val="0"/>
                        </a:spcAft>
                      </a:pPr>
                      <a:endParaRPr lang="en-US">
                        <a:effectLst/>
                      </a:endParaRPr>
                    </a:p>
                  </a:txBody>
                  <a:tcPr marL="68580" marR="68580" marT="0" marB="0" anchor="ctr"/>
                </a:tc>
                <a:tc>
                  <a:txBody>
                    <a:bodyPr/>
                    <a:lstStyle/>
                    <a:p>
                      <a:pPr algn="ctr">
                        <a:spcAft>
                          <a:spcPts val="0"/>
                        </a:spcAft>
                      </a:pPr>
                      <a:r>
                        <a:rPr lang="en-US">
                          <a:effectLst/>
                        </a:rPr>
                        <a:t>Premium</a:t>
                      </a:r>
                    </a:p>
                  </a:txBody>
                  <a:tcPr marL="68580" marR="68580" marT="0" marB="0" anchor="ctr"/>
                </a:tc>
                <a:tc>
                  <a:txBody>
                    <a:bodyPr/>
                    <a:lstStyle/>
                    <a:p>
                      <a:pPr algn="ctr">
                        <a:spcAft>
                          <a:spcPts val="0"/>
                        </a:spcAft>
                      </a:pPr>
                      <a:r>
                        <a:rPr lang="en-US">
                          <a:effectLst/>
                        </a:rPr>
                        <a:t>Year 30 Total Charges</a:t>
                      </a:r>
                    </a:p>
                  </a:txBody>
                  <a:tcPr marL="68580" marR="68580" marT="0" marB="0" anchor="ctr"/>
                </a:tc>
                <a:tc>
                  <a:txBody>
                    <a:bodyPr/>
                    <a:lstStyle/>
                    <a:p>
                      <a:pPr algn="ctr">
                        <a:spcAft>
                          <a:spcPts val="0"/>
                        </a:spcAft>
                      </a:pPr>
                      <a:r>
                        <a:rPr lang="en-US">
                          <a:effectLst/>
                        </a:rPr>
                        <a:t>% Difference in Charges</a:t>
                      </a:r>
                    </a:p>
                  </a:txBody>
                  <a:tcPr marL="68580" marR="68580" marT="0" marB="0"/>
                </a:tc>
                <a:extLst>
                  <a:ext uri="{0D108BD9-81ED-4DB2-BD59-A6C34878D82A}">
                    <a16:rowId xmlns:a16="http://schemas.microsoft.com/office/drawing/2014/main" val="2994251415"/>
                  </a:ext>
                </a:extLst>
              </a:tr>
              <a:tr h="131445">
                <a:tc>
                  <a:txBody>
                    <a:bodyPr/>
                    <a:lstStyle/>
                    <a:p>
                      <a:pPr>
                        <a:spcAft>
                          <a:spcPts val="0"/>
                        </a:spcAft>
                      </a:pPr>
                      <a:r>
                        <a:rPr lang="en-US" dirty="0">
                          <a:effectLst/>
                        </a:rPr>
                        <a:t>PIUL 22 Reprice – Barclays Global MA Plus Indexed Account</a:t>
                      </a:r>
                    </a:p>
                  </a:txBody>
                  <a:tcPr marL="68580" marR="68580" marT="0" marB="0" anchor="ctr"/>
                </a:tc>
                <a:tc>
                  <a:txBody>
                    <a:bodyPr/>
                    <a:lstStyle/>
                    <a:p>
                      <a:pPr algn="ctr">
                        <a:spcAft>
                          <a:spcPts val="0"/>
                        </a:spcAft>
                      </a:pPr>
                      <a:r>
                        <a:rPr lang="en-US">
                          <a:effectLst/>
                        </a:rPr>
                        <a:t>$186,725</a:t>
                      </a:r>
                    </a:p>
                  </a:txBody>
                  <a:tcPr marL="68580" marR="68580" marT="0" marB="0" anchor="ctr"/>
                </a:tc>
                <a:tc>
                  <a:txBody>
                    <a:bodyPr/>
                    <a:lstStyle/>
                    <a:p>
                      <a:pPr algn="ctr">
                        <a:spcAft>
                          <a:spcPts val="0"/>
                        </a:spcAft>
                      </a:pPr>
                      <a:r>
                        <a:rPr lang="en-US">
                          <a:effectLst/>
                        </a:rPr>
                        <a:t>$410,626 </a:t>
                      </a:r>
                    </a:p>
                  </a:txBody>
                  <a:tcPr marL="68580" marR="68580" marT="0" marB="0" anchor="ctr"/>
                </a:tc>
                <a:tc>
                  <a:txBody>
                    <a:bodyPr/>
                    <a:lstStyle/>
                    <a:p>
                      <a:pPr algn="ctr">
                        <a:spcAft>
                          <a:spcPts val="0"/>
                        </a:spcAft>
                      </a:pPr>
                      <a:r>
                        <a:rPr lang="en-US">
                          <a:effectLst/>
                        </a:rPr>
                        <a:t>-15%</a:t>
                      </a:r>
                    </a:p>
                  </a:txBody>
                  <a:tcPr marL="68580" marR="68580" marT="0" marB="0"/>
                </a:tc>
                <a:extLst>
                  <a:ext uri="{0D108BD9-81ED-4DB2-BD59-A6C34878D82A}">
                    <a16:rowId xmlns:a16="http://schemas.microsoft.com/office/drawing/2014/main" val="1847473527"/>
                  </a:ext>
                </a:extLst>
              </a:tr>
              <a:tr h="548640">
                <a:tc>
                  <a:txBody>
                    <a:bodyPr/>
                    <a:lstStyle/>
                    <a:p>
                      <a:pPr>
                        <a:spcAft>
                          <a:spcPts val="0"/>
                        </a:spcAft>
                      </a:pPr>
                      <a:r>
                        <a:rPr lang="en-US" dirty="0">
                          <a:effectLst/>
                        </a:rPr>
                        <a:t>PIUL 22 Reprice – High Capped Indexed Account</a:t>
                      </a:r>
                    </a:p>
                  </a:txBody>
                  <a:tcPr marL="68580" marR="68580" marT="0" marB="0" anchor="ctr"/>
                </a:tc>
                <a:tc>
                  <a:txBody>
                    <a:bodyPr/>
                    <a:lstStyle/>
                    <a:p>
                      <a:pPr algn="ctr">
                        <a:spcAft>
                          <a:spcPts val="0"/>
                        </a:spcAft>
                      </a:pPr>
                      <a:r>
                        <a:rPr lang="en-US">
                          <a:effectLst/>
                        </a:rPr>
                        <a:t>$188,378</a:t>
                      </a:r>
                    </a:p>
                  </a:txBody>
                  <a:tcPr marL="68580" marR="68580" marT="0" marB="0" anchor="ctr"/>
                </a:tc>
                <a:tc>
                  <a:txBody>
                    <a:bodyPr/>
                    <a:lstStyle/>
                    <a:p>
                      <a:pPr algn="ctr">
                        <a:spcAft>
                          <a:spcPts val="0"/>
                        </a:spcAft>
                      </a:pPr>
                      <a:r>
                        <a:rPr lang="en-US">
                          <a:effectLst/>
                        </a:rPr>
                        <a:t>$483,244</a:t>
                      </a:r>
                    </a:p>
                  </a:txBody>
                  <a:tcPr marL="68580" marR="68580" marT="0" marB="0" anchor="ctr"/>
                </a:tc>
                <a:tc>
                  <a:txBody>
                    <a:bodyPr/>
                    <a:lstStyle/>
                    <a:p>
                      <a:pPr algn="ctr">
                        <a:spcAft>
                          <a:spcPts val="0"/>
                        </a:spcAft>
                      </a:pPr>
                      <a:endParaRPr lang="en-US" dirty="0">
                        <a:effectLst/>
                      </a:endParaRPr>
                    </a:p>
                  </a:txBody>
                  <a:tcPr marL="68580" marR="68580" marT="0" marB="0"/>
                </a:tc>
                <a:extLst>
                  <a:ext uri="{0D108BD9-81ED-4DB2-BD59-A6C34878D82A}">
                    <a16:rowId xmlns:a16="http://schemas.microsoft.com/office/drawing/2014/main" val="2682971084"/>
                  </a:ext>
                </a:extLst>
              </a:tr>
            </a:tbl>
          </a:graphicData>
        </a:graphic>
      </p:graphicFrame>
      <p:sp>
        <p:nvSpPr>
          <p:cNvPr id="16" name="TextBox 15">
            <a:extLst>
              <a:ext uri="{FF2B5EF4-FFF2-40B4-BE49-F238E27FC236}">
                <a16:creationId xmlns:a16="http://schemas.microsoft.com/office/drawing/2014/main" id="{F8B45114-0F9B-AC20-FEFF-6FF901895ADA}"/>
              </a:ext>
            </a:extLst>
          </p:cNvPr>
          <p:cNvSpPr txBox="1"/>
          <p:nvPr/>
        </p:nvSpPr>
        <p:spPr>
          <a:xfrm>
            <a:off x="4724400" y="3200400"/>
            <a:ext cx="2743200" cy="27699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233363" indent="-233363" algn="ctr">
              <a:spcBef>
                <a:spcPts val="600"/>
              </a:spcBef>
              <a:buFont typeface="Arial" panose="020B0604020202020204" pitchFamily="34" charset="0"/>
            </a:pPr>
            <a:endParaRPr lang="en-US"/>
          </a:p>
        </p:txBody>
      </p:sp>
      <p:sp>
        <p:nvSpPr>
          <p:cNvPr id="6" name="TextBox 5">
            <a:extLst>
              <a:ext uri="{FF2B5EF4-FFF2-40B4-BE49-F238E27FC236}">
                <a16:creationId xmlns:a16="http://schemas.microsoft.com/office/drawing/2014/main" id="{A12A8D95-E5BB-8DE2-A292-468EE8AD3FEA}"/>
              </a:ext>
            </a:extLst>
          </p:cNvPr>
          <p:cNvSpPr txBox="1"/>
          <p:nvPr/>
        </p:nvSpPr>
        <p:spPr>
          <a:xfrm>
            <a:off x="622191" y="5149729"/>
            <a:ext cx="10837734" cy="369332"/>
          </a:xfrm>
          <a:prstGeom prst="rect">
            <a:avLst/>
          </a:prstGeom>
          <a:noFill/>
        </p:spPr>
        <p:txBody>
          <a:bodyPr wrap="square">
            <a:spAutoFit/>
          </a:bodyPr>
          <a:lstStyle/>
          <a:p>
            <a:pPr marL="0" marR="0">
              <a:spcBef>
                <a:spcPts val="0"/>
              </a:spcBef>
              <a:spcAft>
                <a:spcPts val="0"/>
              </a:spcAft>
            </a:pPr>
            <a:r>
              <a:rPr lang="en-US" sz="900" dirty="0">
                <a:effectLst/>
                <a:latin typeface="Calibri" panose="020F0502020204030204" pitchFamily="34" charset="0"/>
                <a:ea typeface="Calibri" panose="020F0502020204030204" pitchFamily="34" charset="0"/>
              </a:rPr>
              <a:t>This is a supplemental illustration.  Not all benefits and values are guaranteed.  The assumptions on which the non-guaranteed elements are based are subject to change by the insurer.  Actual results may be more or less favorable.</a:t>
            </a:r>
          </a:p>
        </p:txBody>
      </p:sp>
    </p:spTree>
    <p:extLst>
      <p:ext uri="{BB962C8B-B14F-4D97-AF65-F5344CB8AC3E}">
        <p14:creationId xmlns:p14="http://schemas.microsoft.com/office/powerpoint/2010/main" val="4286630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52F86-394B-43BB-754D-53B74D51E6B5}"/>
              </a:ext>
            </a:extLst>
          </p:cNvPr>
          <p:cNvSpPr>
            <a:spLocks noGrp="1"/>
          </p:cNvSpPr>
          <p:nvPr>
            <p:ph type="title"/>
          </p:nvPr>
        </p:nvSpPr>
        <p:spPr/>
        <p:txBody>
          <a:bodyPr/>
          <a:lstStyle/>
          <a:p>
            <a:r>
              <a:rPr lang="en-US" dirty="0"/>
              <a:t>Comparing Accounts within JH IULs </a:t>
            </a:r>
            <a:r>
              <a:rPr lang="en-US" u="sng" dirty="0">
                <a:solidFill>
                  <a:srgbClr val="0000C1"/>
                </a:solidFill>
              </a:rPr>
              <a:t>Real World Value</a:t>
            </a:r>
          </a:p>
        </p:txBody>
      </p:sp>
      <p:sp>
        <p:nvSpPr>
          <p:cNvPr id="4" name="Slide Number Placeholder 3">
            <a:extLst>
              <a:ext uri="{FF2B5EF4-FFF2-40B4-BE49-F238E27FC236}">
                <a16:creationId xmlns:a16="http://schemas.microsoft.com/office/drawing/2014/main" id="{18FA416D-57EA-C821-B722-26A20A2F4A02}"/>
              </a:ext>
            </a:extLst>
          </p:cNvPr>
          <p:cNvSpPr>
            <a:spLocks noGrp="1"/>
          </p:cNvSpPr>
          <p:nvPr>
            <p:ph type="sldNum" sz="quarter" idx="12"/>
          </p:nvPr>
        </p:nvSpPr>
        <p:spPr>
          <a:xfrm>
            <a:off x="11203388" y="6399283"/>
            <a:ext cx="532881" cy="287764"/>
          </a:xfrm>
        </p:spPr>
        <p:txBody>
          <a:bodyPr/>
          <a:lstStyle/>
          <a:p>
            <a:fld id="{BB333B34-C87C-402E-ABB0-13B7C9DEBBC4}" type="slidenum">
              <a:rPr lang="en-US" smtClean="0"/>
              <a:t>12</a:t>
            </a:fld>
            <a:r>
              <a:rPr lang="en-US" dirty="0"/>
              <a:t> of 14</a:t>
            </a:r>
          </a:p>
        </p:txBody>
      </p:sp>
      <p:graphicFrame>
        <p:nvGraphicFramePr>
          <p:cNvPr id="6" name="Table 5">
            <a:extLst>
              <a:ext uri="{FF2B5EF4-FFF2-40B4-BE49-F238E27FC236}">
                <a16:creationId xmlns:a16="http://schemas.microsoft.com/office/drawing/2014/main" id="{B2C8366B-5BD3-BC57-C04E-AACED39C8011}"/>
              </a:ext>
            </a:extLst>
          </p:cNvPr>
          <p:cNvGraphicFramePr>
            <a:graphicFrameLocks noGrp="1"/>
          </p:cNvGraphicFramePr>
          <p:nvPr>
            <p:extLst>
              <p:ext uri="{D42A27DB-BD31-4B8C-83A1-F6EECF244321}">
                <p14:modId xmlns:p14="http://schemas.microsoft.com/office/powerpoint/2010/main" val="725095529"/>
              </p:ext>
            </p:extLst>
          </p:nvPr>
        </p:nvGraphicFramePr>
        <p:xfrm>
          <a:off x="2311400" y="1534293"/>
          <a:ext cx="7559040" cy="4206240"/>
        </p:xfrm>
        <a:graphic>
          <a:graphicData uri="http://schemas.openxmlformats.org/drawingml/2006/table">
            <a:tbl>
              <a:tblPr firstRow="1" bandRow="1">
                <a:tableStyleId>{21E4AEA4-8DFA-4A89-87EB-49C32662AFE0}</a:tableStyleId>
              </a:tblPr>
              <a:tblGrid>
                <a:gridCol w="1463040">
                  <a:extLst>
                    <a:ext uri="{9D8B030D-6E8A-4147-A177-3AD203B41FA5}">
                      <a16:colId xmlns:a16="http://schemas.microsoft.com/office/drawing/2014/main" val="3155747274"/>
                    </a:ext>
                  </a:extLst>
                </a:gridCol>
                <a:gridCol w="2032000">
                  <a:extLst>
                    <a:ext uri="{9D8B030D-6E8A-4147-A177-3AD203B41FA5}">
                      <a16:colId xmlns:a16="http://schemas.microsoft.com/office/drawing/2014/main" val="936285303"/>
                    </a:ext>
                  </a:extLst>
                </a:gridCol>
                <a:gridCol w="2032000">
                  <a:extLst>
                    <a:ext uri="{9D8B030D-6E8A-4147-A177-3AD203B41FA5}">
                      <a16:colId xmlns:a16="http://schemas.microsoft.com/office/drawing/2014/main" val="2188775086"/>
                    </a:ext>
                  </a:extLst>
                </a:gridCol>
                <a:gridCol w="2032000">
                  <a:extLst>
                    <a:ext uri="{9D8B030D-6E8A-4147-A177-3AD203B41FA5}">
                      <a16:colId xmlns:a16="http://schemas.microsoft.com/office/drawing/2014/main" val="1931274280"/>
                    </a:ext>
                  </a:extLst>
                </a:gridCol>
              </a:tblGrid>
              <a:tr h="548640">
                <a:tc>
                  <a:txBody>
                    <a:bodyPr/>
                    <a:lstStyle/>
                    <a:p>
                      <a:pPr algn="l" fontAlgn="b"/>
                      <a:endParaRPr lang="en-US" sz="1400" b="1" kern="1200" dirty="0">
                        <a:solidFill>
                          <a:schemeClr val="lt1"/>
                        </a:solidFill>
                        <a:effectLst/>
                        <a:latin typeface="+mn-lt"/>
                        <a:ea typeface="+mn-ea"/>
                        <a:cs typeface="+mn-cs"/>
                      </a:endParaRPr>
                    </a:p>
                  </a:txBody>
                  <a:tcPr marL="6350" marR="6350" marT="6350" marB="0" anchor="ctr">
                    <a:solidFill>
                      <a:srgbClr val="0000C1"/>
                    </a:solidFill>
                  </a:tcPr>
                </a:tc>
                <a:tc>
                  <a:txBody>
                    <a:bodyPr/>
                    <a:lstStyle/>
                    <a:p>
                      <a:pPr algn="ctr" fontAlgn="b"/>
                      <a:r>
                        <a:rPr lang="en-US" sz="1400" b="1" kern="1200" dirty="0">
                          <a:solidFill>
                            <a:schemeClr val="lt1"/>
                          </a:solidFill>
                          <a:effectLst/>
                        </a:rPr>
                        <a:t>BB</a:t>
                      </a:r>
                    </a:p>
                  </a:txBody>
                  <a:tcPr marL="6350" marR="6350" marT="6350" marB="0" anchor="ctr"/>
                </a:tc>
                <a:tc>
                  <a:txBody>
                    <a:bodyPr/>
                    <a:lstStyle/>
                    <a:p>
                      <a:pPr algn="ctr" fontAlgn="b"/>
                      <a:r>
                        <a:rPr lang="en-US" sz="1400" b="1" kern="1200" dirty="0">
                          <a:solidFill>
                            <a:schemeClr val="lt1"/>
                          </a:solidFill>
                          <a:effectLst/>
                        </a:rPr>
                        <a:t>HC</a:t>
                      </a:r>
                    </a:p>
                  </a:txBody>
                  <a:tcPr marL="6350" marR="6350" marT="6350" marB="0" anchor="ctr"/>
                </a:tc>
                <a:tc>
                  <a:txBody>
                    <a:bodyPr/>
                    <a:lstStyle/>
                    <a:p>
                      <a:pPr algn="ctr" fontAlgn="b"/>
                      <a:r>
                        <a:rPr lang="en-US" sz="1400" b="1" kern="1200" dirty="0">
                          <a:solidFill>
                            <a:schemeClr val="lt1"/>
                          </a:solidFill>
                          <a:effectLst/>
                        </a:rPr>
                        <a:t>BP</a:t>
                      </a:r>
                    </a:p>
                  </a:txBody>
                  <a:tcPr marL="6350" marR="6350" marT="6350" marB="0" anchor="ctr"/>
                </a:tc>
                <a:extLst>
                  <a:ext uri="{0D108BD9-81ED-4DB2-BD59-A6C34878D82A}">
                    <a16:rowId xmlns:a16="http://schemas.microsoft.com/office/drawing/2014/main" val="45989322"/>
                  </a:ext>
                </a:extLst>
              </a:tr>
              <a:tr h="457200">
                <a:tc>
                  <a:txBody>
                    <a:bodyPr/>
                    <a:lstStyle/>
                    <a:p>
                      <a:pPr marL="0" marR="0" algn="ctr" defTabSz="914400" rtl="0" eaLnBrk="1" fontAlgn="b" latinLnBrk="0" hangingPunct="1">
                        <a:lnSpc>
                          <a:spcPct val="107000"/>
                        </a:lnSpc>
                        <a:spcBef>
                          <a:spcPts val="0"/>
                        </a:spcBef>
                        <a:spcAft>
                          <a:spcPts val="0"/>
                        </a:spcAft>
                      </a:pPr>
                      <a:r>
                        <a:rPr lang="en-US" sz="1400" b="1" kern="1200" dirty="0">
                          <a:solidFill>
                            <a:schemeClr val="lt1"/>
                          </a:solidFill>
                          <a:effectLst/>
                        </a:rPr>
                        <a:t> &gt;8%</a:t>
                      </a:r>
                      <a:endParaRPr lang="en-US" sz="1400" b="1" kern="1200" dirty="0">
                        <a:solidFill>
                          <a:schemeClr val="lt1"/>
                        </a:solidFill>
                        <a:effectLst/>
                        <a:latin typeface="+mn-lt"/>
                        <a:ea typeface="+mn-ea"/>
                        <a:cs typeface="+mn-cs"/>
                      </a:endParaRPr>
                    </a:p>
                  </a:txBody>
                  <a:tcPr marL="6350" marR="6350" marT="6350" marB="0" anchor="ctr">
                    <a:solidFill>
                      <a:srgbClr val="0000C1"/>
                    </a:solidFill>
                  </a:tcPr>
                </a:tc>
                <a:tc>
                  <a:txBody>
                    <a:bodyPr/>
                    <a:lstStyle/>
                    <a:p>
                      <a:pPr marL="0" marR="0" algn="ctr" defTabSz="914400" rtl="0" eaLnBrk="1" fontAlgn="ctr" latinLnBrk="0" hangingPunct="1">
                        <a:lnSpc>
                          <a:spcPct val="107000"/>
                        </a:lnSpc>
                        <a:spcBef>
                          <a:spcPts val="0"/>
                        </a:spcBef>
                        <a:spcAft>
                          <a:spcPts val="0"/>
                        </a:spcAft>
                      </a:pPr>
                      <a:r>
                        <a:rPr lang="en-US" sz="1800" kern="1200" dirty="0">
                          <a:solidFill>
                            <a:schemeClr val="dk1"/>
                          </a:solidFill>
                          <a:effectLst/>
                          <a:latin typeface="+mn-lt"/>
                          <a:ea typeface="+mn-ea"/>
                          <a:cs typeface="+mn-cs"/>
                        </a:rPr>
                        <a:t>9.45%</a:t>
                      </a:r>
                    </a:p>
                  </a:txBody>
                  <a:tcPr marL="6350" marR="6350" marT="6350" marB="0" anchor="ctr"/>
                </a:tc>
                <a:tc>
                  <a:txBody>
                    <a:bodyPr/>
                    <a:lstStyle/>
                    <a:p>
                      <a:pPr marL="0" marR="0" algn="ctr" defTabSz="914400" rtl="0" eaLnBrk="1" fontAlgn="ctr" latinLnBrk="0" hangingPunct="1">
                        <a:lnSpc>
                          <a:spcPct val="107000"/>
                        </a:lnSpc>
                        <a:spcBef>
                          <a:spcPts val="0"/>
                        </a:spcBef>
                        <a:spcAft>
                          <a:spcPts val="0"/>
                        </a:spcAft>
                      </a:pPr>
                      <a:r>
                        <a:rPr lang="en-US" sz="1800" kern="1200">
                          <a:solidFill>
                            <a:schemeClr val="dk1"/>
                          </a:solidFill>
                          <a:effectLst/>
                          <a:latin typeface="+mn-lt"/>
                          <a:ea typeface="+mn-ea"/>
                          <a:cs typeface="+mn-cs"/>
                        </a:rPr>
                        <a:t>11.20%</a:t>
                      </a:r>
                    </a:p>
                  </a:txBody>
                  <a:tcPr marL="6350" marR="6350" marT="6350" marB="0" anchor="ctr"/>
                </a:tc>
                <a:tc>
                  <a:txBody>
                    <a:bodyPr/>
                    <a:lstStyle/>
                    <a:p>
                      <a:pPr marL="0" marR="0" algn="ctr" defTabSz="914400" rtl="0" eaLnBrk="1" fontAlgn="ctr" latinLnBrk="0" hangingPunct="1">
                        <a:lnSpc>
                          <a:spcPct val="107000"/>
                        </a:lnSpc>
                        <a:spcBef>
                          <a:spcPts val="0"/>
                        </a:spcBef>
                        <a:spcAft>
                          <a:spcPts val="0"/>
                        </a:spcAft>
                      </a:pPr>
                      <a:r>
                        <a:rPr lang="en-US" sz="1800" kern="1200">
                          <a:solidFill>
                            <a:schemeClr val="dk1"/>
                          </a:solidFill>
                          <a:effectLst/>
                          <a:latin typeface="+mn-lt"/>
                          <a:ea typeface="+mn-ea"/>
                          <a:cs typeface="+mn-cs"/>
                        </a:rPr>
                        <a:t>11.96%</a:t>
                      </a:r>
                    </a:p>
                  </a:txBody>
                  <a:tcPr marL="6350" marR="6350" marT="6350" marB="0" anchor="ctr"/>
                </a:tc>
                <a:extLst>
                  <a:ext uri="{0D108BD9-81ED-4DB2-BD59-A6C34878D82A}">
                    <a16:rowId xmlns:a16="http://schemas.microsoft.com/office/drawing/2014/main" val="3158083313"/>
                  </a:ext>
                </a:extLst>
              </a:tr>
              <a:tr h="457200">
                <a:tc>
                  <a:txBody>
                    <a:bodyPr/>
                    <a:lstStyle/>
                    <a:p>
                      <a:pPr marL="0" marR="0" algn="ctr" defTabSz="914400" rtl="0" eaLnBrk="1" fontAlgn="b" latinLnBrk="0" hangingPunct="1">
                        <a:lnSpc>
                          <a:spcPct val="107000"/>
                        </a:lnSpc>
                        <a:spcBef>
                          <a:spcPts val="0"/>
                        </a:spcBef>
                        <a:spcAft>
                          <a:spcPts val="0"/>
                        </a:spcAft>
                      </a:pPr>
                      <a:r>
                        <a:rPr lang="en-US" sz="1400" b="1" kern="1200" dirty="0">
                          <a:solidFill>
                            <a:schemeClr val="lt1"/>
                          </a:solidFill>
                          <a:effectLst/>
                        </a:rPr>
                        <a:t> 7%</a:t>
                      </a:r>
                      <a:endParaRPr lang="en-US" sz="1400" b="1" kern="1200" dirty="0">
                        <a:solidFill>
                          <a:schemeClr val="lt1"/>
                        </a:solidFill>
                        <a:effectLst/>
                        <a:latin typeface="+mn-lt"/>
                        <a:ea typeface="+mn-ea"/>
                        <a:cs typeface="+mn-cs"/>
                      </a:endParaRPr>
                    </a:p>
                  </a:txBody>
                  <a:tcPr marL="6350" marR="6350" marT="6350" marB="0" anchor="ctr">
                    <a:solidFill>
                      <a:srgbClr val="0000C1"/>
                    </a:solidFill>
                  </a:tcPr>
                </a:tc>
                <a:tc>
                  <a:txBody>
                    <a:bodyPr/>
                    <a:lstStyle/>
                    <a:p>
                      <a:pPr marL="0" marR="0" algn="ctr" defTabSz="914400" rtl="0" eaLnBrk="1" fontAlgn="ctr" latinLnBrk="0" hangingPunct="1">
                        <a:lnSpc>
                          <a:spcPct val="107000"/>
                        </a:lnSpc>
                        <a:spcBef>
                          <a:spcPts val="0"/>
                        </a:spcBef>
                        <a:spcAft>
                          <a:spcPts val="0"/>
                        </a:spcAft>
                      </a:pPr>
                      <a:r>
                        <a:rPr lang="en-US" sz="1800" kern="1200" dirty="0">
                          <a:solidFill>
                            <a:schemeClr val="dk1"/>
                          </a:solidFill>
                          <a:effectLst/>
                          <a:latin typeface="+mn-lt"/>
                          <a:ea typeface="+mn-ea"/>
                          <a:cs typeface="+mn-cs"/>
                        </a:rPr>
                        <a:t>8.35%</a:t>
                      </a:r>
                    </a:p>
                  </a:txBody>
                  <a:tcPr marL="6350" marR="6350" marT="6350" marB="0" anchor="ctr"/>
                </a:tc>
                <a:tc>
                  <a:txBody>
                    <a:bodyPr/>
                    <a:lstStyle/>
                    <a:p>
                      <a:pPr marL="0" marR="0" algn="ctr" defTabSz="914400" rtl="0" eaLnBrk="1" fontAlgn="ctr" latinLnBrk="0" hangingPunct="1">
                        <a:lnSpc>
                          <a:spcPct val="107000"/>
                        </a:lnSpc>
                        <a:spcBef>
                          <a:spcPts val="0"/>
                        </a:spcBef>
                        <a:spcAft>
                          <a:spcPts val="0"/>
                        </a:spcAft>
                      </a:pPr>
                      <a:r>
                        <a:rPr lang="en-US" sz="1800" kern="1200">
                          <a:solidFill>
                            <a:schemeClr val="dk1"/>
                          </a:solidFill>
                          <a:effectLst/>
                          <a:latin typeface="+mn-lt"/>
                          <a:ea typeface="+mn-ea"/>
                          <a:cs typeface="+mn-cs"/>
                        </a:rPr>
                        <a:t>9.80%</a:t>
                      </a:r>
                    </a:p>
                  </a:txBody>
                  <a:tcPr marL="6350" marR="6350" marT="6350" marB="0" anchor="ctr"/>
                </a:tc>
                <a:tc>
                  <a:txBody>
                    <a:bodyPr/>
                    <a:lstStyle/>
                    <a:p>
                      <a:pPr marL="0" marR="0" algn="ctr" defTabSz="914400" rtl="0" eaLnBrk="1" fontAlgn="ctr" latinLnBrk="0" hangingPunct="1">
                        <a:lnSpc>
                          <a:spcPct val="107000"/>
                        </a:lnSpc>
                        <a:spcBef>
                          <a:spcPts val="0"/>
                        </a:spcBef>
                        <a:spcAft>
                          <a:spcPts val="0"/>
                        </a:spcAft>
                      </a:pPr>
                      <a:r>
                        <a:rPr lang="en-US" sz="1800" kern="1200">
                          <a:solidFill>
                            <a:schemeClr val="dk1"/>
                          </a:solidFill>
                          <a:effectLst/>
                          <a:latin typeface="+mn-lt"/>
                          <a:ea typeface="+mn-ea"/>
                          <a:cs typeface="+mn-cs"/>
                        </a:rPr>
                        <a:t>10.36%</a:t>
                      </a:r>
                    </a:p>
                  </a:txBody>
                  <a:tcPr marL="6350" marR="6350" marT="6350" marB="0" anchor="ctr"/>
                </a:tc>
                <a:extLst>
                  <a:ext uri="{0D108BD9-81ED-4DB2-BD59-A6C34878D82A}">
                    <a16:rowId xmlns:a16="http://schemas.microsoft.com/office/drawing/2014/main" val="3342281911"/>
                  </a:ext>
                </a:extLst>
              </a:tr>
              <a:tr h="457200">
                <a:tc>
                  <a:txBody>
                    <a:bodyPr/>
                    <a:lstStyle/>
                    <a:p>
                      <a:pPr marL="0" marR="0" algn="ctr" defTabSz="914400" rtl="0" eaLnBrk="1" fontAlgn="b" latinLnBrk="0" hangingPunct="1">
                        <a:lnSpc>
                          <a:spcPct val="107000"/>
                        </a:lnSpc>
                        <a:spcBef>
                          <a:spcPts val="0"/>
                        </a:spcBef>
                        <a:spcAft>
                          <a:spcPts val="0"/>
                        </a:spcAft>
                      </a:pPr>
                      <a:r>
                        <a:rPr lang="en-US" sz="1400" b="1" kern="1200" dirty="0">
                          <a:solidFill>
                            <a:schemeClr val="lt1"/>
                          </a:solidFill>
                          <a:effectLst/>
                        </a:rPr>
                        <a:t> 6%</a:t>
                      </a:r>
                      <a:endParaRPr lang="en-US" sz="1400" b="1" kern="1200" dirty="0">
                        <a:solidFill>
                          <a:schemeClr val="lt1"/>
                        </a:solidFill>
                        <a:effectLst/>
                        <a:latin typeface="+mn-lt"/>
                        <a:ea typeface="+mn-ea"/>
                        <a:cs typeface="+mn-cs"/>
                      </a:endParaRPr>
                    </a:p>
                  </a:txBody>
                  <a:tcPr marL="6350" marR="6350" marT="6350" marB="0" anchor="ctr">
                    <a:solidFill>
                      <a:srgbClr val="0000C1"/>
                    </a:solidFill>
                  </a:tcPr>
                </a:tc>
                <a:tc>
                  <a:txBody>
                    <a:bodyPr/>
                    <a:lstStyle/>
                    <a:p>
                      <a:pPr marL="0" marR="0" algn="ctr" defTabSz="914400" rtl="0" eaLnBrk="1" fontAlgn="ctr" latinLnBrk="0" hangingPunct="1">
                        <a:lnSpc>
                          <a:spcPct val="107000"/>
                        </a:lnSpc>
                        <a:spcBef>
                          <a:spcPts val="0"/>
                        </a:spcBef>
                        <a:spcAft>
                          <a:spcPts val="0"/>
                        </a:spcAft>
                      </a:pPr>
                      <a:r>
                        <a:rPr lang="en-US" sz="1800" kern="1200">
                          <a:solidFill>
                            <a:schemeClr val="dk1"/>
                          </a:solidFill>
                          <a:effectLst/>
                          <a:latin typeface="+mn-lt"/>
                          <a:ea typeface="+mn-ea"/>
                          <a:cs typeface="+mn-cs"/>
                        </a:rPr>
                        <a:t>7.25%</a:t>
                      </a:r>
                    </a:p>
                  </a:txBody>
                  <a:tcPr marL="6350" marR="6350" marT="6350" marB="0" anchor="ctr"/>
                </a:tc>
                <a:tc>
                  <a:txBody>
                    <a:bodyPr/>
                    <a:lstStyle/>
                    <a:p>
                      <a:pPr marL="0" marR="0" algn="ctr" defTabSz="914400" rtl="0" eaLnBrk="1" fontAlgn="ctr" latinLnBrk="0" hangingPunct="1">
                        <a:lnSpc>
                          <a:spcPct val="107000"/>
                        </a:lnSpc>
                        <a:spcBef>
                          <a:spcPts val="0"/>
                        </a:spcBef>
                        <a:spcAft>
                          <a:spcPts val="0"/>
                        </a:spcAft>
                      </a:pPr>
                      <a:r>
                        <a:rPr lang="en-US" sz="1800" kern="1200" dirty="0">
                          <a:solidFill>
                            <a:schemeClr val="dk1"/>
                          </a:solidFill>
                          <a:effectLst/>
                          <a:latin typeface="+mn-lt"/>
                          <a:ea typeface="+mn-ea"/>
                          <a:cs typeface="+mn-cs"/>
                        </a:rPr>
                        <a:t>8.40%</a:t>
                      </a:r>
                    </a:p>
                  </a:txBody>
                  <a:tcPr marL="6350" marR="6350" marT="6350" marB="0" anchor="ctr"/>
                </a:tc>
                <a:tc>
                  <a:txBody>
                    <a:bodyPr/>
                    <a:lstStyle/>
                    <a:p>
                      <a:pPr marL="0" marR="0" algn="ctr" defTabSz="914400" rtl="0" eaLnBrk="1" fontAlgn="ctr" latinLnBrk="0" hangingPunct="1">
                        <a:lnSpc>
                          <a:spcPct val="107000"/>
                        </a:lnSpc>
                        <a:spcBef>
                          <a:spcPts val="0"/>
                        </a:spcBef>
                        <a:spcAft>
                          <a:spcPts val="0"/>
                        </a:spcAft>
                      </a:pPr>
                      <a:r>
                        <a:rPr lang="en-US" sz="1800" kern="1200">
                          <a:solidFill>
                            <a:schemeClr val="dk1"/>
                          </a:solidFill>
                          <a:effectLst/>
                          <a:latin typeface="+mn-lt"/>
                          <a:ea typeface="+mn-ea"/>
                          <a:cs typeface="+mn-cs"/>
                        </a:rPr>
                        <a:t>8.76%</a:t>
                      </a:r>
                    </a:p>
                  </a:txBody>
                  <a:tcPr marL="6350" marR="6350" marT="6350" marB="0" anchor="ctr"/>
                </a:tc>
                <a:extLst>
                  <a:ext uri="{0D108BD9-81ED-4DB2-BD59-A6C34878D82A}">
                    <a16:rowId xmlns:a16="http://schemas.microsoft.com/office/drawing/2014/main" val="2635772689"/>
                  </a:ext>
                </a:extLst>
              </a:tr>
              <a:tr h="457200">
                <a:tc>
                  <a:txBody>
                    <a:bodyPr/>
                    <a:lstStyle/>
                    <a:p>
                      <a:pPr marL="0" marR="0" algn="ctr" defTabSz="914400" rtl="0" eaLnBrk="1" fontAlgn="b" latinLnBrk="0" hangingPunct="1">
                        <a:lnSpc>
                          <a:spcPct val="107000"/>
                        </a:lnSpc>
                        <a:spcBef>
                          <a:spcPts val="0"/>
                        </a:spcBef>
                        <a:spcAft>
                          <a:spcPts val="0"/>
                        </a:spcAft>
                      </a:pPr>
                      <a:r>
                        <a:rPr lang="en-US" sz="1400" b="1" kern="1200" dirty="0">
                          <a:solidFill>
                            <a:schemeClr val="lt1"/>
                          </a:solidFill>
                          <a:effectLst/>
                        </a:rPr>
                        <a:t> 5%</a:t>
                      </a:r>
                      <a:endParaRPr lang="en-US" sz="1400" b="1" kern="1200" dirty="0">
                        <a:solidFill>
                          <a:schemeClr val="lt1"/>
                        </a:solidFill>
                        <a:effectLst/>
                        <a:latin typeface="+mn-lt"/>
                        <a:ea typeface="+mn-ea"/>
                        <a:cs typeface="+mn-cs"/>
                      </a:endParaRPr>
                    </a:p>
                  </a:txBody>
                  <a:tcPr marL="6350" marR="6350" marT="6350" marB="0" anchor="ctr">
                    <a:solidFill>
                      <a:srgbClr val="0000C1"/>
                    </a:solidFill>
                  </a:tcPr>
                </a:tc>
                <a:tc>
                  <a:txBody>
                    <a:bodyPr/>
                    <a:lstStyle/>
                    <a:p>
                      <a:pPr marL="0" marR="0" algn="ctr" defTabSz="914400" rtl="0" eaLnBrk="1" fontAlgn="ctr" latinLnBrk="0" hangingPunct="1">
                        <a:lnSpc>
                          <a:spcPct val="107000"/>
                        </a:lnSpc>
                        <a:spcBef>
                          <a:spcPts val="0"/>
                        </a:spcBef>
                        <a:spcAft>
                          <a:spcPts val="0"/>
                        </a:spcAft>
                      </a:pPr>
                      <a:r>
                        <a:rPr lang="en-US" sz="1800" kern="1200">
                          <a:solidFill>
                            <a:schemeClr val="dk1"/>
                          </a:solidFill>
                          <a:effectLst/>
                          <a:latin typeface="+mn-lt"/>
                          <a:ea typeface="+mn-ea"/>
                          <a:cs typeface="+mn-cs"/>
                        </a:rPr>
                        <a:t>6.15%</a:t>
                      </a:r>
                    </a:p>
                  </a:txBody>
                  <a:tcPr marL="6350" marR="6350" marT="6350" marB="0" anchor="ctr"/>
                </a:tc>
                <a:tc>
                  <a:txBody>
                    <a:bodyPr/>
                    <a:lstStyle/>
                    <a:p>
                      <a:pPr marL="0" marR="0" algn="ctr" defTabSz="914400" rtl="0" eaLnBrk="1" fontAlgn="ctr" latinLnBrk="0" hangingPunct="1">
                        <a:lnSpc>
                          <a:spcPct val="107000"/>
                        </a:lnSpc>
                        <a:spcBef>
                          <a:spcPts val="0"/>
                        </a:spcBef>
                        <a:spcAft>
                          <a:spcPts val="0"/>
                        </a:spcAft>
                      </a:pPr>
                      <a:r>
                        <a:rPr lang="en-US" sz="1800" kern="1200" dirty="0">
                          <a:solidFill>
                            <a:schemeClr val="dk1"/>
                          </a:solidFill>
                          <a:effectLst/>
                          <a:latin typeface="+mn-lt"/>
                          <a:ea typeface="+mn-ea"/>
                          <a:cs typeface="+mn-cs"/>
                        </a:rPr>
                        <a:t>7.00%</a:t>
                      </a:r>
                    </a:p>
                  </a:txBody>
                  <a:tcPr marL="6350" marR="6350" marT="6350" marB="0" anchor="ctr"/>
                </a:tc>
                <a:tc>
                  <a:txBody>
                    <a:bodyPr/>
                    <a:lstStyle/>
                    <a:p>
                      <a:pPr marL="0" marR="0" algn="ctr" defTabSz="914400" rtl="0" eaLnBrk="1" fontAlgn="ctr" latinLnBrk="0" hangingPunct="1">
                        <a:lnSpc>
                          <a:spcPct val="107000"/>
                        </a:lnSpc>
                        <a:spcBef>
                          <a:spcPts val="0"/>
                        </a:spcBef>
                        <a:spcAft>
                          <a:spcPts val="0"/>
                        </a:spcAft>
                      </a:pPr>
                      <a:r>
                        <a:rPr lang="en-US" sz="1800" kern="1200">
                          <a:solidFill>
                            <a:schemeClr val="dk1"/>
                          </a:solidFill>
                          <a:effectLst/>
                          <a:latin typeface="+mn-lt"/>
                          <a:ea typeface="+mn-ea"/>
                          <a:cs typeface="+mn-cs"/>
                        </a:rPr>
                        <a:t>7.16%</a:t>
                      </a:r>
                    </a:p>
                  </a:txBody>
                  <a:tcPr marL="6350" marR="6350" marT="6350" marB="0" anchor="ctr"/>
                </a:tc>
                <a:extLst>
                  <a:ext uri="{0D108BD9-81ED-4DB2-BD59-A6C34878D82A}">
                    <a16:rowId xmlns:a16="http://schemas.microsoft.com/office/drawing/2014/main" val="3981041113"/>
                  </a:ext>
                </a:extLst>
              </a:tr>
              <a:tr h="457200">
                <a:tc>
                  <a:txBody>
                    <a:bodyPr/>
                    <a:lstStyle/>
                    <a:p>
                      <a:pPr marL="0" marR="0" algn="ctr" defTabSz="914400" rtl="0" eaLnBrk="1" fontAlgn="b" latinLnBrk="0" hangingPunct="1">
                        <a:lnSpc>
                          <a:spcPct val="107000"/>
                        </a:lnSpc>
                        <a:spcBef>
                          <a:spcPts val="0"/>
                        </a:spcBef>
                        <a:spcAft>
                          <a:spcPts val="0"/>
                        </a:spcAft>
                      </a:pPr>
                      <a:r>
                        <a:rPr lang="en-US" sz="1400" b="1" kern="1200" dirty="0">
                          <a:solidFill>
                            <a:schemeClr val="lt1"/>
                          </a:solidFill>
                          <a:effectLst/>
                          <a:latin typeface="+mn-lt"/>
                          <a:ea typeface="+mn-ea"/>
                          <a:cs typeface="+mn-cs"/>
                        </a:rPr>
                        <a:t>4%</a:t>
                      </a:r>
                    </a:p>
                  </a:txBody>
                  <a:tcPr marL="6350" marR="6350" marT="6350" marB="0" anchor="ctr">
                    <a:solidFill>
                      <a:srgbClr val="0000C1"/>
                    </a:solidFill>
                  </a:tcPr>
                </a:tc>
                <a:tc>
                  <a:txBody>
                    <a:bodyPr/>
                    <a:lstStyle/>
                    <a:p>
                      <a:pPr marL="0" marR="0" algn="ctr" defTabSz="914400" rtl="0" eaLnBrk="1" fontAlgn="ctr" latinLnBrk="0" hangingPunct="1">
                        <a:lnSpc>
                          <a:spcPct val="107000"/>
                        </a:lnSpc>
                        <a:spcBef>
                          <a:spcPts val="0"/>
                        </a:spcBef>
                        <a:spcAft>
                          <a:spcPts val="0"/>
                        </a:spcAft>
                      </a:pPr>
                      <a:r>
                        <a:rPr lang="en-US" sz="1800" kern="1200">
                          <a:solidFill>
                            <a:schemeClr val="dk1"/>
                          </a:solidFill>
                          <a:effectLst/>
                          <a:latin typeface="+mn-lt"/>
                          <a:ea typeface="+mn-ea"/>
                          <a:cs typeface="+mn-cs"/>
                        </a:rPr>
                        <a:t>5.05%</a:t>
                      </a:r>
                    </a:p>
                  </a:txBody>
                  <a:tcPr marL="6350" marR="6350" marT="6350" marB="0" anchor="ctr"/>
                </a:tc>
                <a:tc>
                  <a:txBody>
                    <a:bodyPr/>
                    <a:lstStyle/>
                    <a:p>
                      <a:pPr marL="0" marR="0" algn="ctr" defTabSz="914400" rtl="0" eaLnBrk="1" fontAlgn="ctr" latinLnBrk="0" hangingPunct="1">
                        <a:lnSpc>
                          <a:spcPct val="107000"/>
                        </a:lnSpc>
                        <a:spcBef>
                          <a:spcPts val="0"/>
                        </a:spcBef>
                        <a:spcAft>
                          <a:spcPts val="0"/>
                        </a:spcAft>
                      </a:pPr>
                      <a:r>
                        <a:rPr lang="en-US" sz="1800" kern="1200" dirty="0">
                          <a:solidFill>
                            <a:schemeClr val="dk1"/>
                          </a:solidFill>
                          <a:effectLst/>
                          <a:latin typeface="+mn-lt"/>
                          <a:ea typeface="+mn-ea"/>
                          <a:cs typeface="+mn-cs"/>
                        </a:rPr>
                        <a:t>5.60%</a:t>
                      </a:r>
                    </a:p>
                  </a:txBody>
                  <a:tcPr marL="6350" marR="6350" marT="6350" marB="0" anchor="ctr"/>
                </a:tc>
                <a:tc>
                  <a:txBody>
                    <a:bodyPr/>
                    <a:lstStyle/>
                    <a:p>
                      <a:pPr marL="0" marR="0" algn="ctr" defTabSz="914400" rtl="0" eaLnBrk="1" fontAlgn="ctr" latinLnBrk="0" hangingPunct="1">
                        <a:lnSpc>
                          <a:spcPct val="107000"/>
                        </a:lnSpc>
                        <a:spcBef>
                          <a:spcPts val="0"/>
                        </a:spcBef>
                        <a:spcAft>
                          <a:spcPts val="0"/>
                        </a:spcAft>
                      </a:pPr>
                      <a:r>
                        <a:rPr lang="en-US" sz="1800" kern="1200">
                          <a:solidFill>
                            <a:schemeClr val="dk1"/>
                          </a:solidFill>
                          <a:effectLst/>
                          <a:latin typeface="+mn-lt"/>
                          <a:ea typeface="+mn-ea"/>
                          <a:cs typeface="+mn-cs"/>
                        </a:rPr>
                        <a:t>5.56%</a:t>
                      </a:r>
                    </a:p>
                  </a:txBody>
                  <a:tcPr marL="6350" marR="6350" marT="6350" marB="0" anchor="ctr"/>
                </a:tc>
                <a:extLst>
                  <a:ext uri="{0D108BD9-81ED-4DB2-BD59-A6C34878D82A}">
                    <a16:rowId xmlns:a16="http://schemas.microsoft.com/office/drawing/2014/main" val="1218281939"/>
                  </a:ext>
                </a:extLst>
              </a:tr>
              <a:tr h="457200">
                <a:tc>
                  <a:txBody>
                    <a:bodyPr/>
                    <a:lstStyle/>
                    <a:p>
                      <a:pPr marL="0" marR="0" algn="ctr" defTabSz="914400" rtl="0" eaLnBrk="1" fontAlgn="b" latinLnBrk="0" hangingPunct="1">
                        <a:lnSpc>
                          <a:spcPct val="107000"/>
                        </a:lnSpc>
                        <a:spcBef>
                          <a:spcPts val="0"/>
                        </a:spcBef>
                        <a:spcAft>
                          <a:spcPts val="0"/>
                        </a:spcAft>
                      </a:pPr>
                      <a:r>
                        <a:rPr lang="en-US" sz="1400" b="1" kern="1200" dirty="0">
                          <a:solidFill>
                            <a:schemeClr val="lt1"/>
                          </a:solidFill>
                          <a:effectLst/>
                          <a:latin typeface="+mn-lt"/>
                          <a:ea typeface="+mn-ea"/>
                          <a:cs typeface="+mn-cs"/>
                        </a:rPr>
                        <a:t>3%</a:t>
                      </a:r>
                    </a:p>
                  </a:txBody>
                  <a:tcPr marL="6350" marR="6350" marT="6350" marB="0" anchor="ctr">
                    <a:solidFill>
                      <a:srgbClr val="0000C1"/>
                    </a:solidFill>
                  </a:tcPr>
                </a:tc>
                <a:tc>
                  <a:txBody>
                    <a:bodyPr/>
                    <a:lstStyle/>
                    <a:p>
                      <a:pPr marL="0" marR="0" algn="ctr" defTabSz="914400" rtl="0" eaLnBrk="1" fontAlgn="ctr" latinLnBrk="0" hangingPunct="1">
                        <a:lnSpc>
                          <a:spcPct val="107000"/>
                        </a:lnSpc>
                        <a:spcBef>
                          <a:spcPts val="0"/>
                        </a:spcBef>
                        <a:spcAft>
                          <a:spcPts val="0"/>
                        </a:spcAft>
                      </a:pPr>
                      <a:r>
                        <a:rPr lang="en-US" sz="1800" kern="1200">
                          <a:solidFill>
                            <a:schemeClr val="dk1"/>
                          </a:solidFill>
                          <a:effectLst/>
                          <a:latin typeface="+mn-lt"/>
                          <a:ea typeface="+mn-ea"/>
                          <a:cs typeface="+mn-cs"/>
                        </a:rPr>
                        <a:t>3.95%</a:t>
                      </a:r>
                    </a:p>
                  </a:txBody>
                  <a:tcPr marL="6350" marR="6350" marT="6350" marB="0" anchor="ctr"/>
                </a:tc>
                <a:tc>
                  <a:txBody>
                    <a:bodyPr/>
                    <a:lstStyle/>
                    <a:p>
                      <a:pPr marL="0" marR="0" algn="ctr" defTabSz="914400" rtl="0" eaLnBrk="1" fontAlgn="ctr" latinLnBrk="0" hangingPunct="1">
                        <a:lnSpc>
                          <a:spcPct val="107000"/>
                        </a:lnSpc>
                        <a:spcBef>
                          <a:spcPts val="0"/>
                        </a:spcBef>
                        <a:spcAft>
                          <a:spcPts val="0"/>
                        </a:spcAft>
                      </a:pPr>
                      <a:r>
                        <a:rPr lang="en-US" sz="1800" kern="1200" dirty="0">
                          <a:solidFill>
                            <a:schemeClr val="dk1"/>
                          </a:solidFill>
                          <a:effectLst/>
                          <a:latin typeface="+mn-lt"/>
                          <a:ea typeface="+mn-ea"/>
                          <a:cs typeface="+mn-cs"/>
                        </a:rPr>
                        <a:t>4.20%</a:t>
                      </a:r>
                    </a:p>
                  </a:txBody>
                  <a:tcPr marL="6350" marR="6350" marT="6350" marB="0" anchor="ctr"/>
                </a:tc>
                <a:tc>
                  <a:txBody>
                    <a:bodyPr/>
                    <a:lstStyle/>
                    <a:p>
                      <a:pPr marL="0" marR="0" algn="ctr" defTabSz="914400" rtl="0" eaLnBrk="1" fontAlgn="ctr" latinLnBrk="0" hangingPunct="1">
                        <a:lnSpc>
                          <a:spcPct val="107000"/>
                        </a:lnSpc>
                        <a:spcBef>
                          <a:spcPts val="0"/>
                        </a:spcBef>
                        <a:spcAft>
                          <a:spcPts val="0"/>
                        </a:spcAft>
                      </a:pPr>
                      <a:r>
                        <a:rPr lang="en-US" sz="1800" kern="1200">
                          <a:solidFill>
                            <a:schemeClr val="dk1"/>
                          </a:solidFill>
                          <a:effectLst/>
                          <a:latin typeface="+mn-lt"/>
                          <a:ea typeface="+mn-ea"/>
                          <a:cs typeface="+mn-cs"/>
                        </a:rPr>
                        <a:t>3.96%</a:t>
                      </a:r>
                    </a:p>
                  </a:txBody>
                  <a:tcPr marL="6350" marR="6350" marT="6350" marB="0" anchor="ctr"/>
                </a:tc>
                <a:extLst>
                  <a:ext uri="{0D108BD9-81ED-4DB2-BD59-A6C34878D82A}">
                    <a16:rowId xmlns:a16="http://schemas.microsoft.com/office/drawing/2014/main" val="842800147"/>
                  </a:ext>
                </a:extLst>
              </a:tr>
              <a:tr h="457200">
                <a:tc>
                  <a:txBody>
                    <a:bodyPr/>
                    <a:lstStyle/>
                    <a:p>
                      <a:pPr marL="0" marR="0" algn="ctr" defTabSz="914400" rtl="0" eaLnBrk="1" fontAlgn="b" latinLnBrk="0" hangingPunct="1">
                        <a:lnSpc>
                          <a:spcPct val="107000"/>
                        </a:lnSpc>
                        <a:spcBef>
                          <a:spcPts val="0"/>
                        </a:spcBef>
                        <a:spcAft>
                          <a:spcPts val="0"/>
                        </a:spcAft>
                      </a:pPr>
                      <a:r>
                        <a:rPr lang="en-US" sz="1400" b="1" kern="1200" dirty="0">
                          <a:solidFill>
                            <a:schemeClr val="lt1"/>
                          </a:solidFill>
                          <a:effectLst/>
                          <a:latin typeface="+mn-lt"/>
                          <a:ea typeface="+mn-ea"/>
                          <a:cs typeface="+mn-cs"/>
                        </a:rPr>
                        <a:t>2%</a:t>
                      </a:r>
                    </a:p>
                  </a:txBody>
                  <a:tcPr marL="6350" marR="6350" marT="6350" marB="0" anchor="ctr">
                    <a:solidFill>
                      <a:srgbClr val="0000C1"/>
                    </a:solidFill>
                  </a:tcPr>
                </a:tc>
                <a:tc>
                  <a:txBody>
                    <a:bodyPr/>
                    <a:lstStyle/>
                    <a:p>
                      <a:pPr marL="0" marR="0" algn="ctr" defTabSz="914400" rtl="0" eaLnBrk="1" fontAlgn="ctr" latinLnBrk="0" hangingPunct="1">
                        <a:lnSpc>
                          <a:spcPct val="107000"/>
                        </a:lnSpc>
                        <a:spcBef>
                          <a:spcPts val="0"/>
                        </a:spcBef>
                        <a:spcAft>
                          <a:spcPts val="0"/>
                        </a:spcAft>
                      </a:pPr>
                      <a:r>
                        <a:rPr lang="en-US" sz="1800" kern="1200">
                          <a:solidFill>
                            <a:schemeClr val="dk1"/>
                          </a:solidFill>
                          <a:effectLst/>
                          <a:latin typeface="+mn-lt"/>
                          <a:ea typeface="+mn-ea"/>
                          <a:cs typeface="+mn-cs"/>
                        </a:rPr>
                        <a:t>2.85%</a:t>
                      </a:r>
                    </a:p>
                  </a:txBody>
                  <a:tcPr marL="6350" marR="6350" marT="6350" marB="0" anchor="ctr"/>
                </a:tc>
                <a:tc>
                  <a:txBody>
                    <a:bodyPr/>
                    <a:lstStyle/>
                    <a:p>
                      <a:pPr marL="0" marR="0" algn="ctr" defTabSz="914400" rtl="0" eaLnBrk="1" fontAlgn="ctr" latinLnBrk="0" hangingPunct="1">
                        <a:lnSpc>
                          <a:spcPct val="107000"/>
                        </a:lnSpc>
                        <a:spcBef>
                          <a:spcPts val="0"/>
                        </a:spcBef>
                        <a:spcAft>
                          <a:spcPts val="0"/>
                        </a:spcAft>
                      </a:pPr>
                      <a:r>
                        <a:rPr lang="en-US" sz="1800" kern="1200">
                          <a:solidFill>
                            <a:schemeClr val="dk1"/>
                          </a:solidFill>
                          <a:effectLst/>
                          <a:latin typeface="+mn-lt"/>
                          <a:ea typeface="+mn-ea"/>
                          <a:cs typeface="+mn-cs"/>
                        </a:rPr>
                        <a:t>2.80%</a:t>
                      </a:r>
                    </a:p>
                  </a:txBody>
                  <a:tcPr marL="6350" marR="6350" marT="6350" marB="0" anchor="ctr"/>
                </a:tc>
                <a:tc>
                  <a:txBody>
                    <a:bodyPr/>
                    <a:lstStyle/>
                    <a:p>
                      <a:pPr marL="0" marR="0" algn="ctr" defTabSz="914400" rtl="0" eaLnBrk="1" fontAlgn="ctr" latinLnBrk="0" hangingPunct="1">
                        <a:lnSpc>
                          <a:spcPct val="107000"/>
                        </a:lnSpc>
                        <a:spcBef>
                          <a:spcPts val="0"/>
                        </a:spcBef>
                        <a:spcAft>
                          <a:spcPts val="0"/>
                        </a:spcAft>
                      </a:pPr>
                      <a:r>
                        <a:rPr lang="en-US" sz="1800" kern="1200" dirty="0">
                          <a:solidFill>
                            <a:schemeClr val="dk1"/>
                          </a:solidFill>
                          <a:effectLst/>
                          <a:latin typeface="+mn-lt"/>
                          <a:ea typeface="+mn-ea"/>
                          <a:cs typeface="+mn-cs"/>
                        </a:rPr>
                        <a:t>2.36%</a:t>
                      </a:r>
                    </a:p>
                  </a:txBody>
                  <a:tcPr marL="6350" marR="6350" marT="6350" marB="0" anchor="ctr"/>
                </a:tc>
                <a:extLst>
                  <a:ext uri="{0D108BD9-81ED-4DB2-BD59-A6C34878D82A}">
                    <a16:rowId xmlns:a16="http://schemas.microsoft.com/office/drawing/2014/main" val="2485268151"/>
                  </a:ext>
                </a:extLst>
              </a:tr>
              <a:tr h="457200">
                <a:tc>
                  <a:txBody>
                    <a:bodyPr/>
                    <a:lstStyle/>
                    <a:p>
                      <a:pPr marL="0" marR="0" algn="ctr" defTabSz="914400" rtl="0" eaLnBrk="1" fontAlgn="b" latinLnBrk="0" hangingPunct="1">
                        <a:lnSpc>
                          <a:spcPct val="107000"/>
                        </a:lnSpc>
                        <a:spcBef>
                          <a:spcPts val="0"/>
                        </a:spcBef>
                        <a:spcAft>
                          <a:spcPts val="0"/>
                        </a:spcAft>
                      </a:pPr>
                      <a:r>
                        <a:rPr lang="en-US" sz="1400" b="1" kern="1200" dirty="0">
                          <a:solidFill>
                            <a:schemeClr val="lt1"/>
                          </a:solidFill>
                          <a:effectLst/>
                          <a:latin typeface="+mn-lt"/>
                          <a:ea typeface="+mn-ea"/>
                          <a:cs typeface="+mn-cs"/>
                        </a:rPr>
                        <a:t>&lt;1%</a:t>
                      </a:r>
                    </a:p>
                  </a:txBody>
                  <a:tcPr marL="6350" marR="6350" marT="6350" marB="0" anchor="ctr">
                    <a:solidFill>
                      <a:srgbClr val="0000C1"/>
                    </a:solidFill>
                  </a:tcPr>
                </a:tc>
                <a:tc>
                  <a:txBody>
                    <a:bodyPr/>
                    <a:lstStyle/>
                    <a:p>
                      <a:pPr marL="0" marR="0" algn="ctr" defTabSz="914400" rtl="0" eaLnBrk="1" fontAlgn="ctr" latinLnBrk="0" hangingPunct="1">
                        <a:lnSpc>
                          <a:spcPct val="107000"/>
                        </a:lnSpc>
                        <a:spcBef>
                          <a:spcPts val="0"/>
                        </a:spcBef>
                        <a:spcAft>
                          <a:spcPts val="0"/>
                        </a:spcAft>
                      </a:pPr>
                      <a:r>
                        <a:rPr lang="en-US" sz="1800" kern="1200">
                          <a:solidFill>
                            <a:schemeClr val="dk1"/>
                          </a:solidFill>
                          <a:effectLst/>
                          <a:latin typeface="+mn-lt"/>
                          <a:ea typeface="+mn-ea"/>
                          <a:cs typeface="+mn-cs"/>
                        </a:rPr>
                        <a:t>1.75%</a:t>
                      </a:r>
                    </a:p>
                  </a:txBody>
                  <a:tcPr marL="6350" marR="6350" marT="6350" marB="0" anchor="ctr"/>
                </a:tc>
                <a:tc>
                  <a:txBody>
                    <a:bodyPr/>
                    <a:lstStyle/>
                    <a:p>
                      <a:pPr marL="0" marR="0" algn="ctr" defTabSz="914400" rtl="0" eaLnBrk="1" fontAlgn="ctr" latinLnBrk="0" hangingPunct="1">
                        <a:lnSpc>
                          <a:spcPct val="107000"/>
                        </a:lnSpc>
                        <a:spcBef>
                          <a:spcPts val="0"/>
                        </a:spcBef>
                        <a:spcAft>
                          <a:spcPts val="0"/>
                        </a:spcAft>
                      </a:pPr>
                      <a:r>
                        <a:rPr lang="en-US" sz="1800" kern="1200">
                          <a:solidFill>
                            <a:schemeClr val="dk1"/>
                          </a:solidFill>
                          <a:effectLst/>
                          <a:latin typeface="+mn-lt"/>
                          <a:ea typeface="+mn-ea"/>
                          <a:cs typeface="+mn-cs"/>
                        </a:rPr>
                        <a:t>1.40%</a:t>
                      </a:r>
                    </a:p>
                  </a:txBody>
                  <a:tcPr marL="6350" marR="6350" marT="6350" marB="0" anchor="ctr"/>
                </a:tc>
                <a:tc>
                  <a:txBody>
                    <a:bodyPr/>
                    <a:lstStyle/>
                    <a:p>
                      <a:pPr marL="0" marR="0" algn="ctr" defTabSz="914400" rtl="0" eaLnBrk="1" fontAlgn="ctr" latinLnBrk="0" hangingPunct="1">
                        <a:lnSpc>
                          <a:spcPct val="107000"/>
                        </a:lnSpc>
                        <a:spcBef>
                          <a:spcPts val="0"/>
                        </a:spcBef>
                        <a:spcAft>
                          <a:spcPts val="0"/>
                        </a:spcAft>
                      </a:pPr>
                      <a:r>
                        <a:rPr lang="en-US" sz="1800" kern="1200" dirty="0">
                          <a:solidFill>
                            <a:schemeClr val="dk1"/>
                          </a:solidFill>
                          <a:effectLst/>
                          <a:latin typeface="+mn-lt"/>
                          <a:ea typeface="+mn-ea"/>
                          <a:cs typeface="+mn-cs"/>
                        </a:rPr>
                        <a:t>0.76%</a:t>
                      </a:r>
                    </a:p>
                  </a:txBody>
                  <a:tcPr marL="6350" marR="6350" marT="6350" marB="0" anchor="ctr"/>
                </a:tc>
                <a:extLst>
                  <a:ext uri="{0D108BD9-81ED-4DB2-BD59-A6C34878D82A}">
                    <a16:rowId xmlns:a16="http://schemas.microsoft.com/office/drawing/2014/main" val="3409548044"/>
                  </a:ext>
                </a:extLst>
              </a:tr>
            </a:tbl>
          </a:graphicData>
        </a:graphic>
      </p:graphicFrame>
      <p:sp>
        <p:nvSpPr>
          <p:cNvPr id="7" name="TextBox 6">
            <a:extLst>
              <a:ext uri="{FF2B5EF4-FFF2-40B4-BE49-F238E27FC236}">
                <a16:creationId xmlns:a16="http://schemas.microsoft.com/office/drawing/2014/main" id="{DA1D0EAE-7FB7-C4D8-A6DF-8CB7641F349E}"/>
              </a:ext>
            </a:extLst>
          </p:cNvPr>
          <p:cNvSpPr txBox="1"/>
          <p:nvPr/>
        </p:nvSpPr>
        <p:spPr>
          <a:xfrm>
            <a:off x="2019300" y="1203325"/>
            <a:ext cx="8153400" cy="307777"/>
          </a:xfrm>
          <a:prstGeom prst="rect">
            <a:avLst/>
          </a:prstGeom>
          <a:noFill/>
        </p:spPr>
        <p:txBody>
          <a:bodyPr wrap="square" lIns="0" tIns="0" rIns="0" bIns="0" rtlCol="0">
            <a:spAutoFit/>
          </a:bodyPr>
          <a:lstStyle/>
          <a:p>
            <a:pPr algn="ctr">
              <a:spcBef>
                <a:spcPts val="600"/>
              </a:spcBef>
            </a:pPr>
            <a:r>
              <a:rPr lang="en-US" sz="2000" b="1">
                <a:solidFill>
                  <a:srgbClr val="000000"/>
                </a:solidFill>
              </a:rPr>
              <a:t>Protection IUL – Segment Returns</a:t>
            </a:r>
            <a:endParaRPr lang="en-US" sz="2000" dirty="0"/>
          </a:p>
        </p:txBody>
      </p:sp>
      <p:pic>
        <p:nvPicPr>
          <p:cNvPr id="11" name="Picture 10">
            <a:extLst>
              <a:ext uri="{FF2B5EF4-FFF2-40B4-BE49-F238E27FC236}">
                <a16:creationId xmlns:a16="http://schemas.microsoft.com/office/drawing/2014/main" id="{A243A3C4-5DE0-2BBD-24EF-F89C1754E46F}"/>
              </a:ext>
            </a:extLst>
          </p:cNvPr>
          <p:cNvPicPr>
            <a:picLocks noChangeAspect="1"/>
          </p:cNvPicPr>
          <p:nvPr/>
        </p:nvPicPr>
        <p:blipFill>
          <a:blip r:embed="rId3">
            <a:clrChange>
              <a:clrFrom>
                <a:srgbClr val="ED1C24"/>
              </a:clrFrom>
              <a:clrTo>
                <a:srgbClr val="ED1C24">
                  <a:alpha val="0"/>
                </a:srgbClr>
              </a:clrTo>
            </a:clrChange>
          </a:blip>
          <a:stretch>
            <a:fillRect/>
          </a:stretch>
        </p:blipFill>
        <p:spPr>
          <a:xfrm>
            <a:off x="9285736" y="2041442"/>
            <a:ext cx="496439" cy="486970"/>
          </a:xfrm>
          <a:prstGeom prst="rect">
            <a:avLst/>
          </a:prstGeom>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1BB7BF93-F2B2-0679-3E3B-4AB50A695A0A}"/>
              </a:ext>
            </a:extLst>
          </p:cNvPr>
          <p:cNvPicPr>
            <a:picLocks noChangeAspect="1"/>
          </p:cNvPicPr>
          <p:nvPr/>
        </p:nvPicPr>
        <p:blipFill>
          <a:blip r:embed="rId3">
            <a:clrChange>
              <a:clrFrom>
                <a:srgbClr val="ED1C24"/>
              </a:clrFrom>
              <a:clrTo>
                <a:srgbClr val="ED1C24">
                  <a:alpha val="0"/>
                </a:srgbClr>
              </a:clrTo>
            </a:clrChange>
          </a:blip>
          <a:stretch>
            <a:fillRect/>
          </a:stretch>
        </p:blipFill>
        <p:spPr>
          <a:xfrm>
            <a:off x="9285735" y="2528412"/>
            <a:ext cx="496439" cy="486970"/>
          </a:xfrm>
          <a:prstGeom prst="rect">
            <a:avLst/>
          </a:prstGeom>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9976398C-7906-7ED0-18D4-A0046B4ACBAB}"/>
              </a:ext>
            </a:extLst>
          </p:cNvPr>
          <p:cNvPicPr>
            <a:picLocks noChangeAspect="1"/>
          </p:cNvPicPr>
          <p:nvPr/>
        </p:nvPicPr>
        <p:blipFill>
          <a:blip r:embed="rId3">
            <a:clrChange>
              <a:clrFrom>
                <a:srgbClr val="ED1C24"/>
              </a:clrFrom>
              <a:clrTo>
                <a:srgbClr val="ED1C24">
                  <a:alpha val="0"/>
                </a:srgbClr>
              </a:clrTo>
            </a:clrChange>
          </a:blip>
          <a:stretch>
            <a:fillRect/>
          </a:stretch>
        </p:blipFill>
        <p:spPr>
          <a:xfrm>
            <a:off x="9285734" y="2942030"/>
            <a:ext cx="496439" cy="486970"/>
          </a:xfrm>
          <a:prstGeom prst="rect">
            <a:avLst/>
          </a:prstGeom>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8B5407B2-1E42-B562-A995-DE79D2E55C6C}"/>
              </a:ext>
            </a:extLst>
          </p:cNvPr>
          <p:cNvPicPr>
            <a:picLocks noChangeAspect="1"/>
          </p:cNvPicPr>
          <p:nvPr/>
        </p:nvPicPr>
        <p:blipFill>
          <a:blip r:embed="rId3">
            <a:clrChange>
              <a:clrFrom>
                <a:srgbClr val="ED1C24"/>
              </a:clrFrom>
              <a:clrTo>
                <a:srgbClr val="ED1C24">
                  <a:alpha val="0"/>
                </a:srgbClr>
              </a:clrTo>
            </a:clrChange>
          </a:blip>
          <a:stretch>
            <a:fillRect/>
          </a:stretch>
        </p:blipFill>
        <p:spPr>
          <a:xfrm>
            <a:off x="9285734" y="3476944"/>
            <a:ext cx="496439" cy="486970"/>
          </a:xfrm>
          <a:prstGeom prst="rect">
            <a:avLst/>
          </a:prstGeom>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8800F8ED-4318-6136-DCD0-7BB0B03E847F}"/>
              </a:ext>
            </a:extLst>
          </p:cNvPr>
          <p:cNvPicPr>
            <a:picLocks noChangeAspect="1"/>
          </p:cNvPicPr>
          <p:nvPr/>
        </p:nvPicPr>
        <p:blipFill>
          <a:blip r:embed="rId3">
            <a:clrChange>
              <a:clrFrom>
                <a:srgbClr val="ED1C24"/>
              </a:clrFrom>
              <a:clrTo>
                <a:srgbClr val="ED1C24">
                  <a:alpha val="0"/>
                </a:srgbClr>
              </a:clrTo>
            </a:clrChange>
          </a:blip>
          <a:stretch>
            <a:fillRect/>
          </a:stretch>
        </p:blipFill>
        <p:spPr>
          <a:xfrm>
            <a:off x="7228334" y="3857944"/>
            <a:ext cx="496439" cy="486970"/>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8595BD96-8AFA-60CC-FDFD-31D98C257D86}"/>
              </a:ext>
            </a:extLst>
          </p:cNvPr>
          <p:cNvPicPr>
            <a:picLocks noChangeAspect="1"/>
          </p:cNvPicPr>
          <p:nvPr/>
        </p:nvPicPr>
        <p:blipFill>
          <a:blip r:embed="rId3">
            <a:clrChange>
              <a:clrFrom>
                <a:srgbClr val="ED1C24"/>
              </a:clrFrom>
              <a:clrTo>
                <a:srgbClr val="ED1C24">
                  <a:alpha val="0"/>
                </a:srgbClr>
              </a:clrTo>
            </a:clrChange>
          </a:blip>
          <a:stretch>
            <a:fillRect/>
          </a:stretch>
        </p:blipFill>
        <p:spPr>
          <a:xfrm>
            <a:off x="7206107" y="4369619"/>
            <a:ext cx="496439" cy="486970"/>
          </a:xfrm>
          <a:prstGeom prst="rect">
            <a:avLst/>
          </a:prstGeom>
          <a:effectLst>
            <a:outerShdw blurRad="50800" dist="38100" dir="2700000" algn="tl" rotWithShape="0">
              <a:prstClr val="black">
                <a:alpha val="40000"/>
              </a:prstClr>
            </a:outerShdw>
          </a:effectLst>
        </p:spPr>
      </p:pic>
      <p:pic>
        <p:nvPicPr>
          <p:cNvPr id="15" name="Picture 14">
            <a:extLst>
              <a:ext uri="{FF2B5EF4-FFF2-40B4-BE49-F238E27FC236}">
                <a16:creationId xmlns:a16="http://schemas.microsoft.com/office/drawing/2014/main" id="{4B696C2D-19CD-CEDC-F343-43C49C775E07}"/>
              </a:ext>
            </a:extLst>
          </p:cNvPr>
          <p:cNvPicPr>
            <a:picLocks noChangeAspect="1"/>
          </p:cNvPicPr>
          <p:nvPr/>
        </p:nvPicPr>
        <p:blipFill>
          <a:blip r:embed="rId3">
            <a:clrChange>
              <a:clrFrom>
                <a:srgbClr val="ED1C24"/>
              </a:clrFrom>
              <a:clrTo>
                <a:srgbClr val="ED1C24">
                  <a:alpha val="0"/>
                </a:srgbClr>
              </a:clrTo>
            </a:clrChange>
          </a:blip>
          <a:stretch>
            <a:fillRect/>
          </a:stretch>
        </p:blipFill>
        <p:spPr>
          <a:xfrm>
            <a:off x="5212207" y="4811337"/>
            <a:ext cx="496439" cy="486970"/>
          </a:xfrm>
          <a:prstGeom prst="rect">
            <a:avLst/>
          </a:prstGeom>
          <a:effectLst>
            <a:outerShdw blurRad="50800" dist="38100" dir="2700000" algn="tl" rotWithShape="0">
              <a:prstClr val="black">
                <a:alpha val="40000"/>
              </a:prstClr>
            </a:outerShdw>
          </a:effectLst>
        </p:spPr>
      </p:pic>
      <p:pic>
        <p:nvPicPr>
          <p:cNvPr id="16" name="Picture 15">
            <a:extLst>
              <a:ext uri="{FF2B5EF4-FFF2-40B4-BE49-F238E27FC236}">
                <a16:creationId xmlns:a16="http://schemas.microsoft.com/office/drawing/2014/main" id="{FD1411A2-8B28-E979-1F11-0C8787B3FA68}"/>
              </a:ext>
            </a:extLst>
          </p:cNvPr>
          <p:cNvPicPr>
            <a:picLocks noChangeAspect="1"/>
          </p:cNvPicPr>
          <p:nvPr/>
        </p:nvPicPr>
        <p:blipFill>
          <a:blip r:embed="rId3">
            <a:clrChange>
              <a:clrFrom>
                <a:srgbClr val="ED1C24"/>
              </a:clrFrom>
              <a:clrTo>
                <a:srgbClr val="ED1C24">
                  <a:alpha val="0"/>
                </a:srgbClr>
              </a:clrTo>
            </a:clrChange>
          </a:blip>
          <a:stretch>
            <a:fillRect/>
          </a:stretch>
        </p:blipFill>
        <p:spPr>
          <a:xfrm>
            <a:off x="5212206" y="5231191"/>
            <a:ext cx="496439" cy="48697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94381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915DB-B43F-1783-F273-441402CED936}"/>
              </a:ext>
            </a:extLst>
          </p:cNvPr>
          <p:cNvSpPr>
            <a:spLocks noGrp="1"/>
          </p:cNvSpPr>
          <p:nvPr>
            <p:ph type="title"/>
          </p:nvPr>
        </p:nvSpPr>
        <p:spPr/>
        <p:txBody>
          <a:bodyPr/>
          <a:lstStyle/>
          <a:p>
            <a:r>
              <a:rPr lang="en-US" dirty="0"/>
              <a:t>Recap &amp; Timeline</a:t>
            </a:r>
          </a:p>
        </p:txBody>
      </p:sp>
      <p:sp>
        <p:nvSpPr>
          <p:cNvPr id="3" name="Content Placeholder 2">
            <a:extLst>
              <a:ext uri="{FF2B5EF4-FFF2-40B4-BE49-F238E27FC236}">
                <a16:creationId xmlns:a16="http://schemas.microsoft.com/office/drawing/2014/main" id="{3E19F4EB-211C-D4D3-E48C-EF135B98FF7D}"/>
              </a:ext>
            </a:extLst>
          </p:cNvPr>
          <p:cNvSpPr>
            <a:spLocks noGrp="1"/>
          </p:cNvSpPr>
          <p:nvPr>
            <p:ph idx="1"/>
          </p:nvPr>
        </p:nvSpPr>
        <p:spPr/>
        <p:txBody>
          <a:bodyPr/>
          <a:lstStyle/>
          <a:p>
            <a:r>
              <a:rPr lang="en-US" sz="2000" dirty="0"/>
              <a:t>Same Barclays index, higher par rates in exchange for small IPCs</a:t>
            </a:r>
          </a:p>
          <a:p>
            <a:r>
              <a:rPr lang="en-US" sz="2000" dirty="0"/>
              <a:t>Back-tested returns that outperform max illustrated rates; You can be confident in high illustrated rate</a:t>
            </a:r>
          </a:p>
          <a:p>
            <a:r>
              <a:rPr lang="en-US" sz="2000" dirty="0"/>
              <a:t>Significantly stronger illustrated performance than Barclays Bonus Account at higher rates</a:t>
            </a:r>
          </a:p>
          <a:p>
            <a:r>
              <a:rPr lang="en-US" sz="2000" dirty="0"/>
              <a:t>Similar illustrated performance to High Capped Account at max rates, but we’re bringing the Barclays value prop back to the forefront</a:t>
            </a:r>
          </a:p>
          <a:p>
            <a:r>
              <a:rPr lang="en-US" sz="2000" dirty="0"/>
              <a:t>Illustrator launch July 17</a:t>
            </a:r>
            <a:r>
              <a:rPr lang="en-US" sz="2000" baseline="30000" dirty="0"/>
              <a:t>th</a:t>
            </a:r>
            <a:r>
              <a:rPr lang="en-US" sz="2000" dirty="0"/>
              <a:t>, first day to issue policies July 24</a:t>
            </a:r>
            <a:r>
              <a:rPr lang="en-US" sz="2000" baseline="30000" dirty="0"/>
              <a:t>th</a:t>
            </a:r>
          </a:p>
          <a:p>
            <a:endParaRPr lang="en-US" dirty="0"/>
          </a:p>
        </p:txBody>
      </p:sp>
      <p:sp>
        <p:nvSpPr>
          <p:cNvPr id="4" name="Slide Number Placeholder 3">
            <a:extLst>
              <a:ext uri="{FF2B5EF4-FFF2-40B4-BE49-F238E27FC236}">
                <a16:creationId xmlns:a16="http://schemas.microsoft.com/office/drawing/2014/main" id="{819B17B7-7B64-D750-4D7E-4AC26D0D0370}"/>
              </a:ext>
            </a:extLst>
          </p:cNvPr>
          <p:cNvSpPr>
            <a:spLocks noGrp="1"/>
          </p:cNvSpPr>
          <p:nvPr>
            <p:ph type="sldNum" sz="quarter" idx="12"/>
          </p:nvPr>
        </p:nvSpPr>
        <p:spPr>
          <a:xfrm>
            <a:off x="11195438" y="6399282"/>
            <a:ext cx="540832" cy="232105"/>
          </a:xfrm>
        </p:spPr>
        <p:txBody>
          <a:bodyPr/>
          <a:lstStyle/>
          <a:p>
            <a:r>
              <a:rPr lang="en-US" dirty="0"/>
              <a:t>14  of 14</a:t>
            </a:r>
          </a:p>
        </p:txBody>
      </p:sp>
    </p:spTree>
    <p:extLst>
      <p:ext uri="{BB962C8B-B14F-4D97-AF65-F5344CB8AC3E}">
        <p14:creationId xmlns:p14="http://schemas.microsoft.com/office/powerpoint/2010/main" val="608570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AD16B-08C8-4C34-82FB-7953C88912DC}"/>
              </a:ext>
            </a:extLst>
          </p:cNvPr>
          <p:cNvSpPr>
            <a:spLocks noGrp="1"/>
          </p:cNvSpPr>
          <p:nvPr>
            <p:ph type="title"/>
          </p:nvPr>
        </p:nvSpPr>
        <p:spPr/>
        <p:txBody>
          <a:bodyPr/>
          <a:lstStyle/>
          <a:p>
            <a:r>
              <a:rPr lang="en-US"/>
              <a:t>Disclosures</a:t>
            </a:r>
          </a:p>
        </p:txBody>
      </p:sp>
      <p:sp>
        <p:nvSpPr>
          <p:cNvPr id="3" name="Content Placeholder 2">
            <a:extLst>
              <a:ext uri="{FF2B5EF4-FFF2-40B4-BE49-F238E27FC236}">
                <a16:creationId xmlns:a16="http://schemas.microsoft.com/office/drawing/2014/main" id="{60D97C2B-2366-4D6B-A35C-4808E06C00AE}"/>
              </a:ext>
            </a:extLst>
          </p:cNvPr>
          <p:cNvSpPr>
            <a:spLocks noGrp="1"/>
          </p:cNvSpPr>
          <p:nvPr>
            <p:ph idx="1"/>
          </p:nvPr>
        </p:nvSpPr>
        <p:spPr/>
        <p:txBody>
          <a:bodyPr/>
          <a:lstStyle/>
          <a:p>
            <a:pPr marL="0" marR="0" lvl="0" indent="0" algn="l" defTabSz="914400" rtl="0" eaLnBrk="1" fontAlgn="auto" latinLnBrk="0" hangingPunct="1">
              <a:lnSpc>
                <a:spcPct val="100000"/>
              </a:lnSpc>
              <a:spcBef>
                <a:spcPts val="0"/>
              </a:spcBef>
              <a:spcAft>
                <a:spcPts val="600"/>
              </a:spcAft>
              <a:buClr>
                <a:prstClr val="black"/>
              </a:buClr>
              <a:buSzPct val="130000"/>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
                <a:prstClr val="black"/>
              </a:buClr>
              <a:buSzPct val="130000"/>
              <a:buFont typeface="Arial" panose="020B0604020202020204" pitchFamily="34" charset="0"/>
              <a:buNone/>
              <a:tabLst/>
              <a:defRPr/>
            </a:pPr>
            <a:endParaRPr lang="en-US" sz="1200" dirty="0">
              <a:solidFill>
                <a:prstClr val="black"/>
              </a:solidFill>
              <a:latin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
                <a:prstClr val="black"/>
              </a:buClr>
              <a:buSzPct val="130000"/>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Neither Barclays Bank PLC (‘BB PLC’’) nor any of its affiliates (collectively ‘Barclays’) is the issuer or producer of the John Hancock Life Insurance Company (U.S.A.)’s (the “Company” or the “Issuer”) life insurance products (the “Products”) and Barclays has no responsibilities, obligations or duties to purchasers of the Products. The Barclays Global MA Index (the “Index”) together with any Barclays indices that are components of the Index, is a trademark owned by Barclays and, together with any component indices and index data, is licensed for use by the Company as the issuer or producer of the Products. Barclays’ only relationship with the Issuer in respect of the Index is the licensing of the Index, which is administered, compiled and published by BB PLC in its role as the index sponsor (the “Index Sponsor”) without regard to the Issuer or the Products or purchasers of the Products. Additionally, the Company as issuer or producer of the Products may for itself execute transaction(s) with Barclays in or relating to the Index in connection with the Products. Purchasers acquire the Products from the Company and purchasers neither acquire any interest in the Index nor enter into any relationship of any kind whatsoever with Barclays upon purchase of the Products. The Products are not sponsored, endorsed, sold or promoted by Barclays and Barclays makes no representation regarding the advisability of the Products or use of the Index or any data included therein. Barclays shall not be liable in any way to the Issuer, Product purchaser or to other third parties in respect of the use or accuracy of the Index or any data included therein.</a:t>
            </a:r>
          </a:p>
          <a:p>
            <a:pPr marL="0" marR="0" lvl="0" indent="0" algn="l" defTabSz="914400" rtl="0" eaLnBrk="1" fontAlgn="auto" latinLnBrk="0" hangingPunct="1">
              <a:lnSpc>
                <a:spcPct val="100000"/>
              </a:lnSpc>
              <a:spcBef>
                <a:spcPts val="0"/>
              </a:spcBef>
              <a:spcAft>
                <a:spcPts val="600"/>
              </a:spcAft>
              <a:buClr>
                <a:prstClr val="black"/>
              </a:buClr>
              <a:buSzPct val="130000"/>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Barclays Global MA Indexed Accounts are not available in New York. Please consult the producer guide for Index account availability.</a:t>
            </a:r>
          </a:p>
          <a:p>
            <a:pPr marL="0" marR="0" lvl="0" indent="0" algn="l" defTabSz="914400" rtl="0" eaLnBrk="1" fontAlgn="auto" latinLnBrk="0" hangingPunct="1">
              <a:lnSpc>
                <a:spcPct val="100000"/>
              </a:lnSpc>
              <a:spcBef>
                <a:spcPts val="0"/>
              </a:spcBef>
              <a:spcAft>
                <a:spcPts val="600"/>
              </a:spcAft>
              <a:buClr>
                <a:prstClr val="black"/>
              </a:buClr>
              <a:buSzPct val="130000"/>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Insurance policies and/or associated riders and features may not be available in all states.</a:t>
            </a:r>
          </a:p>
          <a:p>
            <a:pPr marL="0" marR="0" lvl="0" indent="0" algn="l" defTabSz="914400" rtl="0" eaLnBrk="1" fontAlgn="auto" latinLnBrk="0" hangingPunct="1">
              <a:lnSpc>
                <a:spcPct val="100000"/>
              </a:lnSpc>
              <a:spcBef>
                <a:spcPts val="0"/>
              </a:spcBef>
              <a:spcAft>
                <a:spcPts val="600"/>
              </a:spcAft>
              <a:buClr>
                <a:prstClr val="black"/>
              </a:buClr>
              <a:buSzPct val="130000"/>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Insurance products issued by: John Hancock Life Insurance Company (U.S.A.), Boston, MA 02116.</a:t>
            </a:r>
          </a:p>
          <a:p>
            <a:pPr marL="0" marR="0" lvl="0" indent="0" algn="l" defTabSz="914400" rtl="0" eaLnBrk="1" fontAlgn="auto" latinLnBrk="0" hangingPunct="1">
              <a:lnSpc>
                <a:spcPct val="100000"/>
              </a:lnSpc>
              <a:spcBef>
                <a:spcPts val="0"/>
              </a:spcBef>
              <a:spcAft>
                <a:spcPts val="600"/>
              </a:spcAft>
              <a:buClr>
                <a:prstClr val="black"/>
              </a:buClr>
              <a:buSzPct val="130000"/>
              <a:buFont typeface="Arial" panose="020B0604020202020204" pitchFamily="34" charset="0"/>
              <a:buNone/>
              <a:tabLst/>
              <a:defRPr/>
            </a:pPr>
            <a:endParaRPr lang="en-US" sz="1200" dirty="0">
              <a:solidFill>
                <a:prstClr val="black"/>
              </a:solidFill>
              <a:latin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
                <a:prstClr val="black"/>
              </a:buClr>
              <a:buSzPct val="130000"/>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
                <a:prstClr val="black"/>
              </a:buClr>
              <a:buSzPct val="130000"/>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MLI071423593-1</a:t>
            </a:r>
          </a:p>
        </p:txBody>
      </p:sp>
      <p:sp>
        <p:nvSpPr>
          <p:cNvPr id="5" name="Slide Number Placeholder 3">
            <a:extLst>
              <a:ext uri="{FF2B5EF4-FFF2-40B4-BE49-F238E27FC236}">
                <a16:creationId xmlns:a16="http://schemas.microsoft.com/office/drawing/2014/main" id="{22CB28E0-728D-526B-CD6D-CA5D45E48BA3}"/>
              </a:ext>
            </a:extLst>
          </p:cNvPr>
          <p:cNvSpPr>
            <a:spLocks noGrp="1"/>
          </p:cNvSpPr>
          <p:nvPr>
            <p:ph type="sldNum" sz="quarter" idx="12"/>
          </p:nvPr>
        </p:nvSpPr>
        <p:spPr>
          <a:xfrm>
            <a:off x="11259048" y="6399283"/>
            <a:ext cx="477222" cy="216202"/>
          </a:xfrm>
        </p:spPr>
        <p:txBody>
          <a:bodyPr/>
          <a:lstStyle/>
          <a:p>
            <a:fld id="{BB333B34-C87C-402E-ABB0-13B7C9DEBBC4}" type="slidenum">
              <a:rPr lang="en-US" smtClean="0"/>
              <a:t>14</a:t>
            </a:fld>
            <a:r>
              <a:rPr lang="en-US" dirty="0"/>
              <a:t> of 14</a:t>
            </a:r>
          </a:p>
        </p:txBody>
      </p:sp>
    </p:spTree>
    <p:extLst>
      <p:ext uri="{BB962C8B-B14F-4D97-AF65-F5344CB8AC3E}">
        <p14:creationId xmlns:p14="http://schemas.microsoft.com/office/powerpoint/2010/main" val="1051263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574DB-30A7-8C89-76A1-76C798D16F2F}"/>
              </a:ext>
            </a:extLst>
          </p:cNvPr>
          <p:cNvSpPr>
            <a:spLocks noGrp="1"/>
          </p:cNvSpPr>
          <p:nvPr>
            <p:ph type="title"/>
          </p:nvPr>
        </p:nvSpPr>
        <p:spPr/>
        <p:txBody>
          <a:bodyPr/>
          <a:lstStyle/>
          <a:p>
            <a:r>
              <a:rPr lang="en-US" dirty="0"/>
              <a:t>Introducing John Hancock’s </a:t>
            </a:r>
            <a:r>
              <a:rPr lang="en-US" u="sng" dirty="0">
                <a:solidFill>
                  <a:schemeClr val="accent2"/>
                </a:solidFill>
              </a:rPr>
              <a:t>Barclays Global MA Plus</a:t>
            </a:r>
            <a:r>
              <a:rPr lang="en-US" dirty="0"/>
              <a:t> Indexed Account</a:t>
            </a:r>
          </a:p>
        </p:txBody>
      </p:sp>
      <p:sp>
        <p:nvSpPr>
          <p:cNvPr id="3" name="Content Placeholder 2">
            <a:extLst>
              <a:ext uri="{FF2B5EF4-FFF2-40B4-BE49-F238E27FC236}">
                <a16:creationId xmlns:a16="http://schemas.microsoft.com/office/drawing/2014/main" id="{FEB66A96-7C9D-CECC-90C9-960C9F08D9D7}"/>
              </a:ext>
            </a:extLst>
          </p:cNvPr>
          <p:cNvSpPr>
            <a:spLocks noGrp="1"/>
          </p:cNvSpPr>
          <p:nvPr>
            <p:ph idx="1"/>
          </p:nvPr>
        </p:nvSpPr>
        <p:spPr>
          <a:xfrm>
            <a:off x="466464" y="1434190"/>
            <a:ext cx="11649336" cy="4584842"/>
          </a:xfrm>
        </p:spPr>
        <p:txBody>
          <a:bodyPr/>
          <a:lstStyle/>
          <a:p>
            <a:r>
              <a:rPr lang="en-US" dirty="0"/>
              <a:t>Same great index, new account with new parameters</a:t>
            </a:r>
          </a:p>
          <a:p>
            <a:pPr lvl="1"/>
            <a:r>
              <a:rPr lang="en-US" dirty="0"/>
              <a:t>The </a:t>
            </a:r>
            <a:r>
              <a:rPr lang="en-US" u="sng" dirty="0">
                <a:solidFill>
                  <a:schemeClr val="accent2"/>
                </a:solidFill>
              </a:rPr>
              <a:t>same underlying Barclays index</a:t>
            </a:r>
            <a:r>
              <a:rPr lang="en-US" dirty="0"/>
              <a:t> with everything you love about it (7% volatility threshold, 25% minimum equity exposure, asset class &amp; geographic diversification, etc.)</a:t>
            </a:r>
          </a:p>
          <a:p>
            <a:pPr lvl="1"/>
            <a:r>
              <a:rPr lang="en-US" u="sng" dirty="0">
                <a:solidFill>
                  <a:schemeClr val="accent2"/>
                </a:solidFill>
              </a:rPr>
              <a:t>Participation Rate of 160%</a:t>
            </a:r>
            <a:r>
              <a:rPr lang="en-US" dirty="0"/>
              <a:t> (PIUL &amp; PSIUL) </a:t>
            </a:r>
            <a:r>
              <a:rPr lang="en-US" u="sng" dirty="0">
                <a:solidFill>
                  <a:schemeClr val="accent2"/>
                </a:solidFill>
              </a:rPr>
              <a:t>and 150%</a:t>
            </a:r>
            <a:r>
              <a:rPr lang="en-US" dirty="0"/>
              <a:t> (AIUL)</a:t>
            </a:r>
          </a:p>
          <a:p>
            <a:pPr lvl="1"/>
            <a:r>
              <a:rPr lang="en-US" dirty="0"/>
              <a:t>Index Performance Charge of 0.84% (PIUL &amp; PSIUL) and 0.60% (AIUL)</a:t>
            </a:r>
          </a:p>
          <a:p>
            <a:r>
              <a:rPr lang="en-US" dirty="0"/>
              <a:t>Real world value</a:t>
            </a:r>
          </a:p>
          <a:p>
            <a:pPr lvl="1"/>
            <a:r>
              <a:rPr lang="en-US" dirty="0"/>
              <a:t>Back-tested returns that outperform max illustrated rates…</a:t>
            </a:r>
          </a:p>
          <a:p>
            <a:pPr lvl="1"/>
            <a:r>
              <a:rPr lang="en-US" dirty="0"/>
              <a:t>…And an Indexed Account design that allows for </a:t>
            </a:r>
            <a:r>
              <a:rPr lang="en-US" u="sng" dirty="0">
                <a:solidFill>
                  <a:schemeClr val="accent2"/>
                </a:solidFill>
              </a:rPr>
              <a:t>stronger illustrated performance &amp; better real-world value</a:t>
            </a:r>
          </a:p>
          <a:p>
            <a:r>
              <a:rPr lang="en-US" dirty="0"/>
              <a:t>New default indexed account</a:t>
            </a:r>
          </a:p>
          <a:p>
            <a:pPr lvl="1"/>
            <a:r>
              <a:rPr lang="en-US" dirty="0"/>
              <a:t>Barclays Plus is the </a:t>
            </a:r>
            <a:r>
              <a:rPr lang="en-US" u="sng" dirty="0">
                <a:solidFill>
                  <a:schemeClr val="accent2"/>
                </a:solidFill>
              </a:rPr>
              <a:t>new default allocation</a:t>
            </a:r>
            <a:r>
              <a:rPr lang="en-US" dirty="0"/>
              <a:t> in JH Illustrator, Winflex, &amp; </a:t>
            </a:r>
            <a:r>
              <a:rPr lang="en-US" dirty="0" err="1"/>
              <a:t>Ensight</a:t>
            </a:r>
            <a:endParaRPr lang="en-US" dirty="0"/>
          </a:p>
          <a:p>
            <a:pPr lvl="1"/>
            <a:r>
              <a:rPr lang="en-US" dirty="0"/>
              <a:t>At the default rate, Barclays Plus is our strongest illustrated indexed account…</a:t>
            </a:r>
          </a:p>
          <a:p>
            <a:pPr lvl="1"/>
            <a:r>
              <a:rPr lang="en-US" dirty="0"/>
              <a:t>…But at lower rates, the High Capped Account may make more sense</a:t>
            </a:r>
          </a:p>
        </p:txBody>
      </p:sp>
      <p:sp>
        <p:nvSpPr>
          <p:cNvPr id="4" name="Slide Number Placeholder 3">
            <a:extLst>
              <a:ext uri="{FF2B5EF4-FFF2-40B4-BE49-F238E27FC236}">
                <a16:creationId xmlns:a16="http://schemas.microsoft.com/office/drawing/2014/main" id="{85831A13-1081-7C5E-C260-E7BB77ECBC0F}"/>
              </a:ext>
            </a:extLst>
          </p:cNvPr>
          <p:cNvSpPr>
            <a:spLocks noGrp="1"/>
          </p:cNvSpPr>
          <p:nvPr>
            <p:ph type="sldNum" sz="quarter" idx="12"/>
          </p:nvPr>
        </p:nvSpPr>
        <p:spPr>
          <a:xfrm>
            <a:off x="11386268" y="6399283"/>
            <a:ext cx="379720" cy="73080"/>
          </a:xfrm>
        </p:spPr>
        <p:txBody>
          <a:bodyPr/>
          <a:lstStyle/>
          <a:p>
            <a:fld id="{BB333B34-C87C-402E-ABB0-13B7C9DEBBC4}" type="slidenum">
              <a:rPr lang="en-US" smtClean="0"/>
              <a:t>2</a:t>
            </a:fld>
            <a:r>
              <a:rPr lang="en-US" dirty="0"/>
              <a:t> of 14</a:t>
            </a:r>
          </a:p>
        </p:txBody>
      </p:sp>
    </p:spTree>
    <p:extLst>
      <p:ext uri="{BB962C8B-B14F-4D97-AF65-F5344CB8AC3E}">
        <p14:creationId xmlns:p14="http://schemas.microsoft.com/office/powerpoint/2010/main" val="1698232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fade">
                                      <p:cBhvr>
                                        <p:cTn id="10" dur="500"/>
                                        <p:tgtEl>
                                          <p:spTgt spid="3">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fade">
                                      <p:cBhvr>
                                        <p:cTn id="13" dur="500"/>
                                        <p:tgtEl>
                                          <p:spTgt spid="3">
                                            <p:txEl>
                                              <p:pRg st="6" end="6"/>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7" end="7"/>
                                            </p:txEl>
                                          </p:spTgt>
                                        </p:tgtEl>
                                        <p:attrNameLst>
                                          <p:attrName>style.visibility</p:attrName>
                                        </p:attrNameLst>
                                      </p:cBhvr>
                                      <p:to>
                                        <p:strVal val="visible"/>
                                      </p:to>
                                    </p:set>
                                    <p:animEffect transition="in" filter="fade">
                                      <p:cBhvr>
                                        <p:cTn id="18" dur="500"/>
                                        <p:tgtEl>
                                          <p:spTgt spid="3">
                                            <p:txEl>
                                              <p:pRg st="7" end="7"/>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animEffect transition="in" filter="fade">
                                      <p:cBhvr>
                                        <p:cTn id="21" dur="500"/>
                                        <p:tgtEl>
                                          <p:spTgt spid="3">
                                            <p:txEl>
                                              <p:pRg st="8" end="8"/>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9" end="9"/>
                                            </p:txEl>
                                          </p:spTgt>
                                        </p:tgtEl>
                                        <p:attrNameLst>
                                          <p:attrName>style.visibility</p:attrName>
                                        </p:attrNameLst>
                                      </p:cBhvr>
                                      <p:to>
                                        <p:strVal val="visible"/>
                                      </p:to>
                                    </p:set>
                                    <p:animEffect transition="in" filter="fade">
                                      <p:cBhvr>
                                        <p:cTn id="24" dur="500"/>
                                        <p:tgtEl>
                                          <p:spTgt spid="3">
                                            <p:txEl>
                                              <p:pRg st="9" end="9"/>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animEffect transition="in" filter="fade">
                                      <p:cBhvr>
                                        <p:cTn id="2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7E799-7021-9CDA-3D71-239BC36EB5A2}"/>
              </a:ext>
            </a:extLst>
          </p:cNvPr>
          <p:cNvSpPr>
            <a:spLocks noGrp="1"/>
          </p:cNvSpPr>
          <p:nvPr>
            <p:ph type="title"/>
          </p:nvPr>
        </p:nvSpPr>
        <p:spPr/>
        <p:txBody>
          <a:bodyPr/>
          <a:lstStyle/>
          <a:p>
            <a:r>
              <a:rPr lang="en-US"/>
              <a:t>More Details</a:t>
            </a:r>
          </a:p>
        </p:txBody>
      </p:sp>
      <p:sp>
        <p:nvSpPr>
          <p:cNvPr id="3" name="Content Placeholder 2">
            <a:extLst>
              <a:ext uri="{FF2B5EF4-FFF2-40B4-BE49-F238E27FC236}">
                <a16:creationId xmlns:a16="http://schemas.microsoft.com/office/drawing/2014/main" id="{DBB09A3E-DA69-2C12-B2A7-293576E0FFA4}"/>
              </a:ext>
            </a:extLst>
          </p:cNvPr>
          <p:cNvSpPr>
            <a:spLocks noGrp="1"/>
          </p:cNvSpPr>
          <p:nvPr>
            <p:ph idx="1"/>
          </p:nvPr>
        </p:nvSpPr>
        <p:spPr/>
        <p:txBody>
          <a:bodyPr vert="horz" lIns="0" tIns="0" rIns="0" bIns="0" rtlCol="0" anchor="t">
            <a:noAutofit/>
          </a:bodyPr>
          <a:lstStyle/>
          <a:p>
            <a:pPr marL="237490" indent="-237490"/>
            <a:r>
              <a:rPr lang="en-US"/>
              <a:t>Barclays Plus added to any product that has a Barclays account (currently sold and </a:t>
            </a:r>
            <a:r>
              <a:rPr lang="en-US" err="1"/>
              <a:t>inforce</a:t>
            </a:r>
            <a:r>
              <a:rPr lang="en-US"/>
              <a:t>):</a:t>
            </a:r>
          </a:p>
          <a:p>
            <a:pPr marL="575945" lvl="1" indent="-237490"/>
            <a:r>
              <a:rPr lang="en-US"/>
              <a:t>AIUL ‘21R, MAIUL ’21R, PIUL ’22R, MPIUL ’22R, PSIUL ‘22, PIUL ‘22, MPIUL ‘22</a:t>
            </a:r>
            <a:endParaRPr lang="en-US">
              <a:cs typeface="Arial"/>
            </a:endParaRPr>
          </a:p>
          <a:p>
            <a:pPr marL="575945" lvl="1" indent="-237490"/>
            <a:r>
              <a:rPr lang="en-US"/>
              <a:t>Coming soon on AIUL ‘23</a:t>
            </a:r>
            <a:endParaRPr lang="en-US">
              <a:cs typeface="Arial" panose="020B0604020202020204"/>
            </a:endParaRPr>
          </a:p>
          <a:p>
            <a:pPr marL="237490" indent="-237490"/>
            <a:r>
              <a:rPr lang="en-US"/>
              <a:t>First Segment August 15</a:t>
            </a:r>
            <a:r>
              <a:rPr lang="en-US" baseline="30000"/>
              <a:t>th</a:t>
            </a:r>
            <a:r>
              <a:rPr lang="en-US"/>
              <a:t> (lock-in date August 10</a:t>
            </a:r>
            <a:r>
              <a:rPr lang="en-US" baseline="30000"/>
              <a:t>th</a:t>
            </a:r>
            <a:r>
              <a:rPr lang="en-US"/>
              <a:t>)</a:t>
            </a:r>
            <a:endParaRPr lang="en-US">
              <a:cs typeface="Arial"/>
            </a:endParaRPr>
          </a:p>
          <a:p>
            <a:pPr marL="237490" indent="-237490"/>
            <a:endParaRPr lang="en-US">
              <a:cs typeface="Arial"/>
            </a:endParaRPr>
          </a:p>
        </p:txBody>
      </p:sp>
      <p:sp>
        <p:nvSpPr>
          <p:cNvPr id="4" name="Slide Number Placeholder 3">
            <a:extLst>
              <a:ext uri="{FF2B5EF4-FFF2-40B4-BE49-F238E27FC236}">
                <a16:creationId xmlns:a16="http://schemas.microsoft.com/office/drawing/2014/main" id="{25B565F6-8330-FE3D-0A30-7A4514719FD5}"/>
              </a:ext>
            </a:extLst>
          </p:cNvPr>
          <p:cNvSpPr>
            <a:spLocks noGrp="1"/>
          </p:cNvSpPr>
          <p:nvPr>
            <p:ph type="sldNum" sz="quarter" idx="12"/>
          </p:nvPr>
        </p:nvSpPr>
        <p:spPr>
          <a:xfrm>
            <a:off x="10959738" y="6399283"/>
            <a:ext cx="776532" cy="315026"/>
          </a:xfrm>
        </p:spPr>
        <p:txBody>
          <a:bodyPr/>
          <a:lstStyle/>
          <a:p>
            <a:fld id="{BB333B34-C87C-402E-ABB0-13B7C9DEBBC4}" type="slidenum">
              <a:rPr lang="en-US" smtClean="0"/>
              <a:t>3</a:t>
            </a:fld>
            <a:r>
              <a:rPr lang="en-US" dirty="0"/>
              <a:t> of 14</a:t>
            </a:r>
          </a:p>
        </p:txBody>
      </p:sp>
      <p:graphicFrame>
        <p:nvGraphicFramePr>
          <p:cNvPr id="5" name="Table 4">
            <a:extLst>
              <a:ext uri="{FF2B5EF4-FFF2-40B4-BE49-F238E27FC236}">
                <a16:creationId xmlns:a16="http://schemas.microsoft.com/office/drawing/2014/main" id="{2E2EA0C5-CE3D-DA7F-2AA0-07C84DFC7F2B}"/>
              </a:ext>
            </a:extLst>
          </p:cNvPr>
          <p:cNvGraphicFramePr>
            <a:graphicFrameLocks noGrp="1"/>
          </p:cNvGraphicFramePr>
          <p:nvPr/>
        </p:nvGraphicFramePr>
        <p:xfrm>
          <a:off x="2865758" y="3409749"/>
          <a:ext cx="5937250" cy="2289556"/>
        </p:xfrm>
        <a:graphic>
          <a:graphicData uri="http://schemas.openxmlformats.org/drawingml/2006/table">
            <a:tbl>
              <a:tblPr firstRow="1" firstCol="1" bandRow="1">
                <a:tableStyleId>{21E4AEA4-8DFA-4A89-87EB-49C32662AFE0}</a:tableStyleId>
              </a:tblPr>
              <a:tblGrid>
                <a:gridCol w="1978660">
                  <a:extLst>
                    <a:ext uri="{9D8B030D-6E8A-4147-A177-3AD203B41FA5}">
                      <a16:colId xmlns:a16="http://schemas.microsoft.com/office/drawing/2014/main" val="2370242226"/>
                    </a:ext>
                  </a:extLst>
                </a:gridCol>
                <a:gridCol w="1979295">
                  <a:extLst>
                    <a:ext uri="{9D8B030D-6E8A-4147-A177-3AD203B41FA5}">
                      <a16:colId xmlns:a16="http://schemas.microsoft.com/office/drawing/2014/main" val="3875590886"/>
                    </a:ext>
                  </a:extLst>
                </a:gridCol>
                <a:gridCol w="1979295">
                  <a:extLst>
                    <a:ext uri="{9D8B030D-6E8A-4147-A177-3AD203B41FA5}">
                      <a16:colId xmlns:a16="http://schemas.microsoft.com/office/drawing/2014/main" val="3955226504"/>
                    </a:ext>
                  </a:extLst>
                </a:gridCol>
              </a:tblGrid>
              <a:tr h="365760">
                <a:tc>
                  <a:txBody>
                    <a:bodyPr/>
                    <a:lstStyle/>
                    <a:p>
                      <a:pPr marL="0" marR="0">
                        <a:lnSpc>
                          <a:spcPct val="107000"/>
                        </a:lnSpc>
                        <a:spcBef>
                          <a:spcPts val="0"/>
                        </a:spcBef>
                        <a:spcAft>
                          <a:spcPts val="0"/>
                        </a:spcAft>
                      </a:pPr>
                      <a:r>
                        <a:rPr lang="en-US" sz="13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300">
                          <a:effectLst/>
                        </a:rPr>
                        <a:t>Protection IUL/ Protection SIUL</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300">
                          <a:effectLst/>
                        </a:rPr>
                        <a:t>Accumulation IUL</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00A758"/>
                    </a:solidFill>
                  </a:tcPr>
                </a:tc>
                <a:extLst>
                  <a:ext uri="{0D108BD9-81ED-4DB2-BD59-A6C34878D82A}">
                    <a16:rowId xmlns:a16="http://schemas.microsoft.com/office/drawing/2014/main" val="4252773876"/>
                  </a:ext>
                </a:extLst>
              </a:tr>
              <a:tr h="365760">
                <a:tc>
                  <a:txBody>
                    <a:bodyPr/>
                    <a:lstStyle/>
                    <a:p>
                      <a:pPr marL="0" marR="0">
                        <a:lnSpc>
                          <a:spcPct val="107000"/>
                        </a:lnSpc>
                        <a:spcBef>
                          <a:spcPts val="0"/>
                        </a:spcBef>
                        <a:spcAft>
                          <a:spcPts val="0"/>
                        </a:spcAft>
                      </a:pPr>
                      <a:r>
                        <a:rPr lang="en-US" sz="1300">
                          <a:effectLst/>
                        </a:rPr>
                        <a:t>Cap rate</a:t>
                      </a:r>
                      <a:endParaRPr lang="en-US" sz="1100">
                        <a:effectLst/>
                      </a:endParaRPr>
                    </a:p>
                  </a:txBody>
                  <a:tcPr marL="68580" marR="68580" marT="0" marB="0" anchor="ctr"/>
                </a:tc>
                <a:tc>
                  <a:txBody>
                    <a:bodyPr/>
                    <a:lstStyle/>
                    <a:p>
                      <a:pPr marL="0" marR="0" algn="ctr">
                        <a:lnSpc>
                          <a:spcPct val="107000"/>
                        </a:lnSpc>
                        <a:spcBef>
                          <a:spcPts val="0"/>
                        </a:spcBef>
                        <a:spcAft>
                          <a:spcPts val="0"/>
                        </a:spcAft>
                      </a:pPr>
                      <a:r>
                        <a:rPr lang="en-US" sz="1300">
                          <a:effectLst/>
                        </a:rPr>
                        <a:t>N/A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300">
                          <a:effectLst/>
                        </a:rPr>
                        <a:t>N/A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CBE1D1"/>
                    </a:solidFill>
                  </a:tcPr>
                </a:tc>
                <a:extLst>
                  <a:ext uri="{0D108BD9-81ED-4DB2-BD59-A6C34878D82A}">
                    <a16:rowId xmlns:a16="http://schemas.microsoft.com/office/drawing/2014/main" val="1983626341"/>
                  </a:ext>
                </a:extLst>
              </a:tr>
              <a:tr h="365760">
                <a:tc>
                  <a:txBody>
                    <a:bodyPr/>
                    <a:lstStyle/>
                    <a:p>
                      <a:pPr marL="0" marR="0">
                        <a:lnSpc>
                          <a:spcPct val="107000"/>
                        </a:lnSpc>
                        <a:spcBef>
                          <a:spcPts val="0"/>
                        </a:spcBef>
                        <a:spcAft>
                          <a:spcPts val="0"/>
                        </a:spcAft>
                      </a:pPr>
                      <a:r>
                        <a:rPr lang="en-US" sz="1300">
                          <a:effectLst/>
                        </a:rPr>
                        <a:t>Index performance charge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300">
                          <a:effectLst/>
                        </a:rPr>
                        <a:t>0.84%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300">
                          <a:effectLst/>
                        </a:rPr>
                        <a:t>0.60%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45608695"/>
                  </a:ext>
                </a:extLst>
              </a:tr>
              <a:tr h="365760">
                <a:tc>
                  <a:txBody>
                    <a:bodyPr/>
                    <a:lstStyle/>
                    <a:p>
                      <a:pPr marL="0" marR="0">
                        <a:lnSpc>
                          <a:spcPct val="107000"/>
                        </a:lnSpc>
                        <a:spcBef>
                          <a:spcPts val="0"/>
                        </a:spcBef>
                        <a:spcAft>
                          <a:spcPts val="0"/>
                        </a:spcAft>
                      </a:pPr>
                      <a:r>
                        <a:rPr lang="en-US" sz="1300">
                          <a:effectLst/>
                        </a:rPr>
                        <a:t>Current par rate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300">
                          <a:effectLst/>
                        </a:rPr>
                        <a:t>160%</a:t>
                      </a:r>
                    </a:p>
                  </a:txBody>
                  <a:tcPr marL="68580" marR="68580" marT="0" marB="0" anchor="ctr"/>
                </a:tc>
                <a:tc>
                  <a:txBody>
                    <a:bodyPr/>
                    <a:lstStyle/>
                    <a:p>
                      <a:pPr marL="0" marR="0" algn="ctr">
                        <a:lnSpc>
                          <a:spcPct val="107000"/>
                        </a:lnSpc>
                        <a:spcBef>
                          <a:spcPts val="0"/>
                        </a:spcBef>
                        <a:spcAft>
                          <a:spcPts val="0"/>
                        </a:spcAft>
                      </a:pPr>
                      <a:r>
                        <a:rPr lang="en-US" sz="1300">
                          <a:effectLst/>
                        </a:rPr>
                        <a:t>150%</a:t>
                      </a:r>
                    </a:p>
                  </a:txBody>
                  <a:tcPr marL="68580" marR="68580" marT="0" marB="0" anchor="ctr">
                    <a:solidFill>
                      <a:srgbClr val="CBE1D1"/>
                    </a:solidFill>
                  </a:tcPr>
                </a:tc>
                <a:extLst>
                  <a:ext uri="{0D108BD9-81ED-4DB2-BD59-A6C34878D82A}">
                    <a16:rowId xmlns:a16="http://schemas.microsoft.com/office/drawing/2014/main" val="4067831396"/>
                  </a:ext>
                </a:extLst>
              </a:tr>
              <a:tr h="365760">
                <a:tc>
                  <a:txBody>
                    <a:bodyPr/>
                    <a:lstStyle/>
                    <a:p>
                      <a:pPr marL="0" marR="0" algn="l" defTabSz="914400" rtl="0" eaLnBrk="1" latinLnBrk="0" hangingPunct="1">
                        <a:lnSpc>
                          <a:spcPct val="107000"/>
                        </a:lnSpc>
                        <a:spcBef>
                          <a:spcPts val="0"/>
                        </a:spcBef>
                        <a:spcAft>
                          <a:spcPts val="0"/>
                        </a:spcAft>
                      </a:pPr>
                      <a:r>
                        <a:rPr lang="en-US" sz="1300" b="1" kern="1200">
                          <a:solidFill>
                            <a:schemeClr val="lt1"/>
                          </a:solidFill>
                          <a:effectLst/>
                        </a:rPr>
                        <a:t>Max illustrated rate</a:t>
                      </a:r>
                      <a:endParaRPr lang="en-US" sz="1300" b="1" kern="1200">
                        <a:solidFill>
                          <a:schemeClr val="lt1"/>
                        </a:solidFill>
                        <a:effectLst/>
                        <a:latin typeface="+mn-lt"/>
                        <a:ea typeface="+mn-ea"/>
                        <a:cs typeface="+mn-cs"/>
                      </a:endParaRPr>
                    </a:p>
                  </a:txBody>
                  <a:tcPr marL="68580" marR="68580" marT="0" marB="0" anchor="ctr"/>
                </a:tc>
                <a:tc>
                  <a:txBody>
                    <a:bodyPr/>
                    <a:lstStyle/>
                    <a:p>
                      <a:pPr marL="0" marR="0" algn="ctr">
                        <a:lnSpc>
                          <a:spcPct val="107000"/>
                        </a:lnSpc>
                        <a:spcBef>
                          <a:spcPts val="0"/>
                        </a:spcBef>
                        <a:spcAft>
                          <a:spcPts val="0"/>
                        </a:spcAft>
                      </a:pPr>
                      <a:r>
                        <a:rPr lang="en-US" sz="1300" kern="1200">
                          <a:solidFill>
                            <a:schemeClr val="dk1"/>
                          </a:solidFill>
                          <a:effectLst/>
                        </a:rPr>
                        <a:t>7.35%</a:t>
                      </a:r>
                      <a:endParaRPr lang="en-US" sz="1300" kern="1200">
                        <a:solidFill>
                          <a:schemeClr val="dk1"/>
                        </a:solidFill>
                        <a:effectLst/>
                        <a:latin typeface="+mn-lt"/>
                        <a:ea typeface="+mn-ea"/>
                        <a:cs typeface="+mn-cs"/>
                      </a:endParaRPr>
                    </a:p>
                  </a:txBody>
                  <a:tcPr marL="68580" marR="68580" marT="0" marB="0" anchor="ctr"/>
                </a:tc>
                <a:tc>
                  <a:txBody>
                    <a:bodyPr/>
                    <a:lstStyle/>
                    <a:p>
                      <a:pPr marL="0" marR="0" algn="ctr">
                        <a:lnSpc>
                          <a:spcPct val="107000"/>
                        </a:lnSpc>
                        <a:spcBef>
                          <a:spcPts val="0"/>
                        </a:spcBef>
                        <a:spcAft>
                          <a:spcPts val="0"/>
                        </a:spcAft>
                      </a:pPr>
                      <a:r>
                        <a:rPr lang="en-US" sz="1300" kern="1200">
                          <a:solidFill>
                            <a:schemeClr val="dk1"/>
                          </a:solidFill>
                          <a:effectLst/>
                        </a:rPr>
                        <a:t>6.70%</a:t>
                      </a:r>
                      <a:endParaRPr lang="en-US" sz="1300" kern="1200">
                        <a:solidFill>
                          <a:schemeClr val="dk1"/>
                        </a:solidFill>
                        <a:effectLst/>
                        <a:latin typeface="+mn-lt"/>
                        <a:ea typeface="+mn-ea"/>
                        <a:cs typeface="+mn-cs"/>
                      </a:endParaRPr>
                    </a:p>
                  </a:txBody>
                  <a:tcPr marL="68580" marR="68580" marT="0" marB="0" anchor="ctr"/>
                </a:tc>
                <a:extLst>
                  <a:ext uri="{0D108BD9-81ED-4DB2-BD59-A6C34878D82A}">
                    <a16:rowId xmlns:a16="http://schemas.microsoft.com/office/drawing/2014/main" val="1863286592"/>
                  </a:ext>
                </a:extLst>
              </a:tr>
              <a:tr h="365760">
                <a:tc>
                  <a:txBody>
                    <a:bodyPr/>
                    <a:lstStyle/>
                    <a:p>
                      <a:pPr marL="0" marR="0">
                        <a:lnSpc>
                          <a:spcPct val="107000"/>
                        </a:lnSpc>
                        <a:spcBef>
                          <a:spcPts val="0"/>
                        </a:spcBef>
                        <a:spcAft>
                          <a:spcPts val="0"/>
                        </a:spcAft>
                      </a:pPr>
                      <a:r>
                        <a:rPr lang="en-US" sz="1300">
                          <a:effectLst/>
                        </a:rPr>
                        <a:t>15 </a:t>
                      </a:r>
                      <a:r>
                        <a:rPr lang="en-US" sz="1300" err="1">
                          <a:effectLst/>
                        </a:rPr>
                        <a:t>Yr</a:t>
                      </a:r>
                      <a:r>
                        <a:rPr lang="en-US" sz="1300">
                          <a:effectLst/>
                        </a:rPr>
                        <a:t> Back-tested Rate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defTabSz="914400" rtl="0" eaLnBrk="1" latinLnBrk="0" hangingPunct="1">
                        <a:lnSpc>
                          <a:spcPct val="107000"/>
                        </a:lnSpc>
                        <a:spcBef>
                          <a:spcPts val="0"/>
                        </a:spcBef>
                        <a:spcAft>
                          <a:spcPts val="0"/>
                        </a:spcAft>
                      </a:pPr>
                      <a:r>
                        <a:rPr lang="en-US" sz="1300" kern="1200">
                          <a:solidFill>
                            <a:schemeClr val="dk1"/>
                          </a:solidFill>
                          <a:effectLst/>
                          <a:latin typeface="+mn-lt"/>
                          <a:ea typeface="+mn-ea"/>
                          <a:cs typeface="+mn-cs"/>
                        </a:rPr>
                        <a:t>12.10%</a:t>
                      </a:r>
                    </a:p>
                  </a:txBody>
                  <a:tcPr marL="68580" marR="68580" marT="0" marB="0" anchor="ctr"/>
                </a:tc>
                <a:tc>
                  <a:txBody>
                    <a:bodyPr/>
                    <a:lstStyle/>
                    <a:p>
                      <a:pPr marL="0" marR="0" algn="ctr" defTabSz="914400" rtl="0" eaLnBrk="1" latinLnBrk="0" hangingPunct="1">
                        <a:lnSpc>
                          <a:spcPct val="107000"/>
                        </a:lnSpc>
                        <a:spcBef>
                          <a:spcPts val="0"/>
                        </a:spcBef>
                        <a:spcAft>
                          <a:spcPts val="0"/>
                        </a:spcAft>
                      </a:pPr>
                      <a:r>
                        <a:rPr lang="en-US" sz="1300" kern="1200">
                          <a:solidFill>
                            <a:schemeClr val="dk1"/>
                          </a:solidFill>
                          <a:effectLst/>
                          <a:latin typeface="+mn-lt"/>
                          <a:ea typeface="+mn-ea"/>
                          <a:cs typeface="+mn-cs"/>
                        </a:rPr>
                        <a:t>11.56%</a:t>
                      </a:r>
                    </a:p>
                  </a:txBody>
                  <a:tcPr marL="68580" marR="68580" marT="0" marB="0" anchor="ctr">
                    <a:solidFill>
                      <a:srgbClr val="CBE1D1"/>
                    </a:solidFill>
                  </a:tcPr>
                </a:tc>
                <a:extLst>
                  <a:ext uri="{0D108BD9-81ED-4DB2-BD59-A6C34878D82A}">
                    <a16:rowId xmlns:a16="http://schemas.microsoft.com/office/drawing/2014/main" val="3747944996"/>
                  </a:ext>
                </a:extLst>
              </a:tr>
            </a:tbl>
          </a:graphicData>
        </a:graphic>
      </p:graphicFrame>
    </p:spTree>
    <p:extLst>
      <p:ext uri="{BB962C8B-B14F-4D97-AF65-F5344CB8AC3E}">
        <p14:creationId xmlns:p14="http://schemas.microsoft.com/office/powerpoint/2010/main" val="311451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E1A25-881C-4752-AEEF-0B3BE58F46AF}"/>
              </a:ext>
            </a:extLst>
          </p:cNvPr>
          <p:cNvSpPr>
            <a:spLocks noGrp="1"/>
          </p:cNvSpPr>
          <p:nvPr>
            <p:ph type="title"/>
          </p:nvPr>
        </p:nvSpPr>
        <p:spPr/>
        <p:txBody>
          <a:bodyPr/>
          <a:lstStyle/>
          <a:p>
            <a:r>
              <a:rPr lang="en-US"/>
              <a:t>The Proven Success of John Hancock IUL</a:t>
            </a:r>
          </a:p>
        </p:txBody>
      </p:sp>
      <p:sp>
        <p:nvSpPr>
          <p:cNvPr id="3" name="TextBox 2">
            <a:extLst>
              <a:ext uri="{FF2B5EF4-FFF2-40B4-BE49-F238E27FC236}">
                <a16:creationId xmlns:a16="http://schemas.microsoft.com/office/drawing/2014/main" id="{CDA1644A-485E-4345-A9AE-8382B1ECF2E3}"/>
              </a:ext>
            </a:extLst>
          </p:cNvPr>
          <p:cNvSpPr txBox="1"/>
          <p:nvPr/>
        </p:nvSpPr>
        <p:spPr>
          <a:xfrm>
            <a:off x="467930" y="1006656"/>
            <a:ext cx="7981950" cy="276999"/>
          </a:xfrm>
          <a:prstGeom prst="rect">
            <a:avLst/>
          </a:prstGeom>
          <a:noFill/>
        </p:spPr>
        <p:txBody>
          <a:bodyPr wrap="square" lIns="0" tIns="0" rIns="0" bIns="0" rtlCol="0">
            <a:spAutoFit/>
          </a:bodyPr>
          <a:lstStyle/>
          <a:p>
            <a:pPr>
              <a:spcBef>
                <a:spcPts val="600"/>
              </a:spcBef>
            </a:pPr>
            <a:r>
              <a:rPr lang="en-US">
                <a:solidFill>
                  <a:prstClr val="black"/>
                </a:solidFill>
                <a:latin typeface="Arial" panose="020B0604020202020204"/>
              </a:rPr>
              <a:t>We can back test the new account. How does it hold up?</a:t>
            </a:r>
          </a:p>
        </p:txBody>
      </p:sp>
      <p:sp>
        <p:nvSpPr>
          <p:cNvPr id="5" name="Slide Number Placeholder 4">
            <a:extLst>
              <a:ext uri="{FF2B5EF4-FFF2-40B4-BE49-F238E27FC236}">
                <a16:creationId xmlns:a16="http://schemas.microsoft.com/office/drawing/2014/main" id="{8E9D4FAC-EFA9-4355-B47C-864A8983A394}"/>
              </a:ext>
            </a:extLst>
          </p:cNvPr>
          <p:cNvSpPr>
            <a:spLocks noGrp="1"/>
          </p:cNvSpPr>
          <p:nvPr>
            <p:ph type="sldNum" sz="quarter" idx="12"/>
          </p:nvPr>
        </p:nvSpPr>
        <p:spPr>
          <a:xfrm>
            <a:off x="11452976" y="6399283"/>
            <a:ext cx="381130" cy="190296"/>
          </a:xfrm>
        </p:spPr>
        <p:txBody>
          <a:bodyPr/>
          <a:lstStyle/>
          <a:p>
            <a:r>
              <a:rPr lang="en-US" dirty="0"/>
              <a:t>3 of 14</a:t>
            </a:r>
          </a:p>
        </p:txBody>
      </p:sp>
      <p:sp>
        <p:nvSpPr>
          <p:cNvPr id="9" name="TextBox 8">
            <a:extLst>
              <a:ext uri="{FF2B5EF4-FFF2-40B4-BE49-F238E27FC236}">
                <a16:creationId xmlns:a16="http://schemas.microsoft.com/office/drawing/2014/main" id="{2075E51B-9A39-4B8B-8A68-2A413526E1A1}"/>
              </a:ext>
            </a:extLst>
          </p:cNvPr>
          <p:cNvSpPr txBox="1"/>
          <p:nvPr/>
        </p:nvSpPr>
        <p:spPr>
          <a:xfrm>
            <a:off x="2670048" y="5909310"/>
            <a:ext cx="6456490" cy="630942"/>
          </a:xfrm>
          <a:prstGeom prst="rect">
            <a:avLst/>
          </a:prstGeom>
          <a:noFill/>
        </p:spPr>
        <p:txBody>
          <a:bodyPr wrap="square" lIns="0" tIns="0" rIns="0" bIns="0" rtlCol="0">
            <a:spAutoFit/>
          </a:bodyPr>
          <a:lstStyle/>
          <a:p>
            <a:pPr>
              <a:spcBef>
                <a:spcPts val="600"/>
              </a:spcBef>
            </a:pPr>
            <a:r>
              <a:rPr lang="en-US" sz="900">
                <a:effectLst/>
                <a:latin typeface="+mj-lt"/>
              </a:rPr>
              <a:t>Based on John Hancock's internal data from 2011-2022. Points along the green line represent the average Segment Crediting Rate of all 12 Segments created in that year </a:t>
            </a:r>
            <a:r>
              <a:rPr lang="en-US" sz="900">
                <a:latin typeface="+mj-lt"/>
              </a:rPr>
              <a:t>in the product’s Capped Account. If a different account had been chosen, the average return would be different.</a:t>
            </a:r>
            <a:r>
              <a:rPr lang="en-US" sz="900">
                <a:effectLst/>
                <a:latin typeface="+mj-lt"/>
              </a:rPr>
              <a:t> </a:t>
            </a:r>
          </a:p>
          <a:p>
            <a:pPr algn="l">
              <a:spcBef>
                <a:spcPts val="600"/>
              </a:spcBef>
            </a:pPr>
            <a:r>
              <a:rPr lang="en-US" sz="900">
                <a:latin typeface="+mj-lt"/>
              </a:rPr>
              <a:t>Past performance is not a guarantee of future results.</a:t>
            </a:r>
          </a:p>
        </p:txBody>
      </p:sp>
      <p:graphicFrame>
        <p:nvGraphicFramePr>
          <p:cNvPr id="6" name="Chart 5">
            <a:extLst>
              <a:ext uri="{FF2B5EF4-FFF2-40B4-BE49-F238E27FC236}">
                <a16:creationId xmlns:a16="http://schemas.microsoft.com/office/drawing/2014/main" id="{8016277B-4E44-F8E8-1BC4-DA27933E23BD}"/>
              </a:ext>
            </a:extLst>
          </p:cNvPr>
          <p:cNvGraphicFramePr>
            <a:graphicFrameLocks/>
          </p:cNvGraphicFramePr>
          <p:nvPr/>
        </p:nvGraphicFramePr>
        <p:xfrm>
          <a:off x="1786733" y="1845988"/>
          <a:ext cx="7981950" cy="397492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08D71C65-F8F6-4DB6-A369-88726BCA8D6B}"/>
              </a:ext>
            </a:extLst>
          </p:cNvPr>
          <p:cNvSpPr txBox="1"/>
          <p:nvPr/>
        </p:nvSpPr>
        <p:spPr>
          <a:xfrm>
            <a:off x="9126538" y="3562627"/>
            <a:ext cx="2324100" cy="815608"/>
          </a:xfrm>
          <a:prstGeom prst="rect">
            <a:avLst/>
          </a:prstGeom>
          <a:noFill/>
        </p:spPr>
        <p:txBody>
          <a:bodyPr wrap="square" lIns="0" tIns="0" rIns="0" bIns="0" rtlCol="0">
            <a:spAutoFit/>
          </a:bodyPr>
          <a:lstStyle/>
          <a:p>
            <a:pPr algn="ctr">
              <a:spcBef>
                <a:spcPts val="600"/>
              </a:spcBef>
            </a:pPr>
            <a:r>
              <a:rPr lang="en-US" sz="3600" b="1">
                <a:solidFill>
                  <a:prstClr val="black"/>
                </a:solidFill>
                <a:latin typeface="Arial" panose="020B0604020202020204"/>
              </a:rPr>
              <a:t>10.80%</a:t>
            </a:r>
            <a:r>
              <a:rPr lang="en-US" sz="3600">
                <a:solidFill>
                  <a:prstClr val="black"/>
                </a:solidFill>
                <a:latin typeface="Arial" panose="020B0604020202020204"/>
              </a:rPr>
              <a:t> </a:t>
            </a:r>
          </a:p>
          <a:p>
            <a:pPr algn="ctr">
              <a:spcBef>
                <a:spcPts val="600"/>
              </a:spcBef>
            </a:pPr>
            <a:r>
              <a:rPr lang="en-US" sz="1200">
                <a:solidFill>
                  <a:prstClr val="black"/>
                </a:solidFill>
                <a:latin typeface="Arial" panose="020B0604020202020204"/>
              </a:rPr>
              <a:t>Average Return over 11 years</a:t>
            </a:r>
          </a:p>
        </p:txBody>
      </p:sp>
    </p:spTree>
    <p:extLst>
      <p:ext uri="{BB962C8B-B14F-4D97-AF65-F5344CB8AC3E}">
        <p14:creationId xmlns:p14="http://schemas.microsoft.com/office/powerpoint/2010/main" val="1165272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E1A25-881C-4752-AEEF-0B3BE58F46AF}"/>
              </a:ext>
            </a:extLst>
          </p:cNvPr>
          <p:cNvSpPr>
            <a:spLocks noGrp="1"/>
          </p:cNvSpPr>
          <p:nvPr>
            <p:ph type="title"/>
          </p:nvPr>
        </p:nvSpPr>
        <p:spPr/>
        <p:txBody>
          <a:bodyPr/>
          <a:lstStyle/>
          <a:p>
            <a:r>
              <a:rPr lang="en-US"/>
              <a:t>The Proven Success of John Hancock IUL</a:t>
            </a:r>
          </a:p>
        </p:txBody>
      </p:sp>
      <p:sp>
        <p:nvSpPr>
          <p:cNvPr id="3" name="TextBox 2">
            <a:extLst>
              <a:ext uri="{FF2B5EF4-FFF2-40B4-BE49-F238E27FC236}">
                <a16:creationId xmlns:a16="http://schemas.microsoft.com/office/drawing/2014/main" id="{CDA1644A-485E-4345-A9AE-8382B1ECF2E3}"/>
              </a:ext>
            </a:extLst>
          </p:cNvPr>
          <p:cNvSpPr txBox="1"/>
          <p:nvPr/>
        </p:nvSpPr>
        <p:spPr>
          <a:xfrm>
            <a:off x="467930" y="1006656"/>
            <a:ext cx="7981950" cy="276999"/>
          </a:xfrm>
          <a:prstGeom prst="rect">
            <a:avLst/>
          </a:prstGeom>
          <a:noFill/>
        </p:spPr>
        <p:txBody>
          <a:bodyPr wrap="square" lIns="0" tIns="0" rIns="0" bIns="0" rtlCol="0">
            <a:spAutoFit/>
          </a:bodyPr>
          <a:lstStyle/>
          <a:p>
            <a:pPr>
              <a:spcBef>
                <a:spcPts val="600"/>
              </a:spcBef>
            </a:pPr>
            <a:r>
              <a:rPr lang="en-US">
                <a:solidFill>
                  <a:prstClr val="black"/>
                </a:solidFill>
                <a:latin typeface="Arial" panose="020B0604020202020204"/>
              </a:rPr>
              <a:t>We can back test the new account. How does it hold up?</a:t>
            </a:r>
          </a:p>
        </p:txBody>
      </p:sp>
      <p:sp>
        <p:nvSpPr>
          <p:cNvPr id="5" name="Slide Number Placeholder 4">
            <a:extLst>
              <a:ext uri="{FF2B5EF4-FFF2-40B4-BE49-F238E27FC236}">
                <a16:creationId xmlns:a16="http://schemas.microsoft.com/office/drawing/2014/main" id="{8E9D4FAC-EFA9-4355-B47C-864A8983A394}"/>
              </a:ext>
            </a:extLst>
          </p:cNvPr>
          <p:cNvSpPr>
            <a:spLocks noGrp="1"/>
          </p:cNvSpPr>
          <p:nvPr>
            <p:ph type="sldNum" sz="quarter" idx="12"/>
          </p:nvPr>
        </p:nvSpPr>
        <p:spPr>
          <a:xfrm>
            <a:off x="11452976" y="6399283"/>
            <a:ext cx="381130" cy="190296"/>
          </a:xfrm>
        </p:spPr>
        <p:txBody>
          <a:bodyPr/>
          <a:lstStyle/>
          <a:p>
            <a:r>
              <a:rPr lang="en-US" dirty="0"/>
              <a:t>3 of 14</a:t>
            </a:r>
          </a:p>
        </p:txBody>
      </p:sp>
      <p:sp>
        <p:nvSpPr>
          <p:cNvPr id="9" name="TextBox 8">
            <a:extLst>
              <a:ext uri="{FF2B5EF4-FFF2-40B4-BE49-F238E27FC236}">
                <a16:creationId xmlns:a16="http://schemas.microsoft.com/office/drawing/2014/main" id="{2075E51B-9A39-4B8B-8A68-2A413526E1A1}"/>
              </a:ext>
            </a:extLst>
          </p:cNvPr>
          <p:cNvSpPr txBox="1"/>
          <p:nvPr/>
        </p:nvSpPr>
        <p:spPr>
          <a:xfrm>
            <a:off x="2670048" y="5909310"/>
            <a:ext cx="6456490" cy="630942"/>
          </a:xfrm>
          <a:prstGeom prst="rect">
            <a:avLst/>
          </a:prstGeom>
          <a:noFill/>
        </p:spPr>
        <p:txBody>
          <a:bodyPr wrap="square" lIns="0" tIns="0" rIns="0" bIns="0" rtlCol="0">
            <a:spAutoFit/>
          </a:bodyPr>
          <a:lstStyle/>
          <a:p>
            <a:pPr>
              <a:spcBef>
                <a:spcPts val="600"/>
              </a:spcBef>
            </a:pPr>
            <a:r>
              <a:rPr lang="en-US" sz="900">
                <a:effectLst/>
                <a:latin typeface="+mj-lt"/>
              </a:rPr>
              <a:t>Based on John Hancock's internal data from 2011-2022. Points along the green line represent the average Segment Crediting Rate of all 12 Segments created in that year </a:t>
            </a:r>
            <a:r>
              <a:rPr lang="en-US" sz="900">
                <a:latin typeface="+mj-lt"/>
              </a:rPr>
              <a:t>in the product’s Capped Account. If a different account had been chosen, the average return would be different.</a:t>
            </a:r>
            <a:r>
              <a:rPr lang="en-US" sz="900">
                <a:effectLst/>
                <a:latin typeface="+mj-lt"/>
              </a:rPr>
              <a:t> </a:t>
            </a:r>
          </a:p>
          <a:p>
            <a:pPr algn="l">
              <a:spcBef>
                <a:spcPts val="600"/>
              </a:spcBef>
            </a:pPr>
            <a:r>
              <a:rPr lang="en-US" sz="900">
                <a:latin typeface="+mj-lt"/>
              </a:rPr>
              <a:t>Past performance is not a guarantee of future results.</a:t>
            </a:r>
          </a:p>
        </p:txBody>
      </p:sp>
      <p:graphicFrame>
        <p:nvGraphicFramePr>
          <p:cNvPr id="6" name="Chart 5">
            <a:extLst>
              <a:ext uri="{FF2B5EF4-FFF2-40B4-BE49-F238E27FC236}">
                <a16:creationId xmlns:a16="http://schemas.microsoft.com/office/drawing/2014/main" id="{8016277B-4E44-F8E8-1BC4-DA27933E23BD}"/>
              </a:ext>
            </a:extLst>
          </p:cNvPr>
          <p:cNvGraphicFramePr>
            <a:graphicFrameLocks/>
          </p:cNvGraphicFramePr>
          <p:nvPr/>
        </p:nvGraphicFramePr>
        <p:xfrm>
          <a:off x="1786733" y="1845988"/>
          <a:ext cx="7981950" cy="397492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9D738BA3-A10B-C603-E826-0C97BA8E03FA}"/>
              </a:ext>
            </a:extLst>
          </p:cNvPr>
          <p:cNvSpPr txBox="1"/>
          <p:nvPr/>
        </p:nvSpPr>
        <p:spPr>
          <a:xfrm>
            <a:off x="9326563" y="3845185"/>
            <a:ext cx="2628900" cy="738664"/>
          </a:xfrm>
          <a:prstGeom prst="rect">
            <a:avLst/>
          </a:prstGeom>
          <a:noFill/>
        </p:spPr>
        <p:txBody>
          <a:bodyPr wrap="square" lIns="0" tIns="0" rIns="0" bIns="0" rtlCol="0">
            <a:spAutoFit/>
          </a:bodyPr>
          <a:lstStyle/>
          <a:p>
            <a:pPr algn="ctr">
              <a:spcBef>
                <a:spcPts val="600"/>
              </a:spcBef>
            </a:pPr>
            <a:r>
              <a:rPr lang="en-US" sz="1600">
                <a:solidFill>
                  <a:prstClr val="black"/>
                </a:solidFill>
                <a:latin typeface="Arial" panose="020B0604020202020204"/>
              </a:rPr>
              <a:t>Our max illustrated rate, while high, is far below average back-tested returns</a:t>
            </a:r>
          </a:p>
        </p:txBody>
      </p:sp>
    </p:spTree>
    <p:extLst>
      <p:ext uri="{BB962C8B-B14F-4D97-AF65-F5344CB8AC3E}">
        <p14:creationId xmlns:p14="http://schemas.microsoft.com/office/powerpoint/2010/main" val="1884561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100FF-F8AF-9517-D50B-61D74F8B2BD0}"/>
              </a:ext>
            </a:extLst>
          </p:cNvPr>
          <p:cNvSpPr>
            <a:spLocks noGrp="1"/>
          </p:cNvSpPr>
          <p:nvPr>
            <p:ph type="title"/>
          </p:nvPr>
        </p:nvSpPr>
        <p:spPr/>
        <p:txBody>
          <a:bodyPr/>
          <a:lstStyle/>
          <a:p>
            <a:r>
              <a:rPr lang="en-US"/>
              <a:t>Barclays Managed Volatility vs. Competitors</a:t>
            </a:r>
          </a:p>
        </p:txBody>
      </p:sp>
      <p:sp>
        <p:nvSpPr>
          <p:cNvPr id="4" name="Slide Number Placeholder 3">
            <a:extLst>
              <a:ext uri="{FF2B5EF4-FFF2-40B4-BE49-F238E27FC236}">
                <a16:creationId xmlns:a16="http://schemas.microsoft.com/office/drawing/2014/main" id="{C4C9FE7A-8F88-9621-CCF5-100E6DFFC514}"/>
              </a:ext>
            </a:extLst>
          </p:cNvPr>
          <p:cNvSpPr>
            <a:spLocks noGrp="1"/>
          </p:cNvSpPr>
          <p:nvPr>
            <p:ph type="sldNum" sz="quarter" idx="12"/>
          </p:nvPr>
        </p:nvSpPr>
        <p:spPr>
          <a:xfrm>
            <a:off x="11077304" y="6399282"/>
            <a:ext cx="658966" cy="367277"/>
          </a:xfrm>
          <a:prstGeom prst="rect">
            <a:avLst/>
          </a:prstGeom>
        </p:spPr>
        <p:txBody>
          <a:bodyPr vert="horz" lIns="0" tIns="0" rIns="0" bIns="0" rtlCol="0" anchor="b">
            <a:noAutofit/>
          </a:bodyPr>
          <a:lstStyle>
            <a:defPPr>
              <a:defRPr lang="en-US"/>
            </a:defPPr>
            <a:lvl1pPr marL="0" algn="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B333B34-C87C-402E-ABB0-13B7C9DEBBC4}" type="slidenum">
              <a:rPr lang="en-US" smtClean="0"/>
              <a:pPr marL="0" marR="0" lvl="0" indent="0" algn="r" defTabSz="914400" rtl="0" eaLnBrk="1" fontAlgn="auto" latinLnBrk="0" hangingPunct="1">
                <a:lnSpc>
                  <a:spcPct val="100000"/>
                </a:lnSpc>
                <a:spcBef>
                  <a:spcPts val="0"/>
                </a:spcBef>
                <a:spcAft>
                  <a:spcPts val="0"/>
                </a:spcAft>
                <a:buClrTx/>
                <a:buSzTx/>
                <a:buFontTx/>
                <a:buNone/>
                <a:tabLst/>
                <a:defRPr/>
              </a:pPr>
              <a:t>6</a:t>
            </a:fld>
            <a:r>
              <a:rPr lang="en-US" dirty="0"/>
              <a:t> of 14</a:t>
            </a:r>
            <a:endParaRPr kumimoji="0" lang="en-US" sz="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aphicFrame>
        <p:nvGraphicFramePr>
          <p:cNvPr id="3" name="Chart 2">
            <a:extLst>
              <a:ext uri="{FF2B5EF4-FFF2-40B4-BE49-F238E27FC236}">
                <a16:creationId xmlns:a16="http://schemas.microsoft.com/office/drawing/2014/main" id="{6A1D77E2-8842-ECB2-0603-65B050600042}"/>
              </a:ext>
            </a:extLst>
          </p:cNvPr>
          <p:cNvGraphicFramePr/>
          <p:nvPr/>
        </p:nvGraphicFramePr>
        <p:xfrm>
          <a:off x="758071" y="1264605"/>
          <a:ext cx="10488105" cy="4853483"/>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2">
            <a:extLst>
              <a:ext uri="{FF2B5EF4-FFF2-40B4-BE49-F238E27FC236}">
                <a16:creationId xmlns:a16="http://schemas.microsoft.com/office/drawing/2014/main" id="{AC2344F9-7086-0626-239D-2C3D450F0087}"/>
              </a:ext>
            </a:extLst>
          </p:cNvPr>
          <p:cNvSpPr txBox="1"/>
          <p:nvPr/>
        </p:nvSpPr>
        <p:spPr>
          <a:xfrm>
            <a:off x="1202957" y="1744183"/>
            <a:ext cx="2537771" cy="246221"/>
          </a:xfrm>
          <a:prstGeom prst="rect">
            <a:avLst/>
          </a:prstGeom>
          <a:noFill/>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spcBef>
                <a:spcPts val="600"/>
              </a:spcBef>
            </a:pPr>
            <a:r>
              <a:rPr lang="en-US" sz="1600"/>
              <a:t>#1 Actual Performance</a:t>
            </a:r>
          </a:p>
        </p:txBody>
      </p:sp>
      <p:sp>
        <p:nvSpPr>
          <p:cNvPr id="7" name="TextBox 6">
            <a:extLst>
              <a:ext uri="{FF2B5EF4-FFF2-40B4-BE49-F238E27FC236}">
                <a16:creationId xmlns:a16="http://schemas.microsoft.com/office/drawing/2014/main" id="{3D2541C5-A297-3FA1-2F5D-D26E1D3B7AA8}"/>
              </a:ext>
            </a:extLst>
          </p:cNvPr>
          <p:cNvSpPr txBox="1"/>
          <p:nvPr/>
        </p:nvSpPr>
        <p:spPr>
          <a:xfrm>
            <a:off x="1761269" y="6062396"/>
            <a:ext cx="9170231" cy="646331"/>
          </a:xfrm>
          <a:prstGeom prst="rect">
            <a:avLst/>
          </a:prstGeom>
          <a:noFill/>
        </p:spPr>
        <p:txBody>
          <a:bodyPr wrap="square">
            <a:spAutoFit/>
          </a:bodyPr>
          <a:lstStyle/>
          <a:p>
            <a:r>
              <a:rPr lang="en-US" sz="900" dirty="0"/>
              <a:t>These values are accurate for John Hancock and our Competitors to the best of our knowledge as of July 2023. Past performance is not a guarantee of future results. The data shown is taken from illustrations. Values are not guaranteed and certain assumptions are subject to change by the insurer. Actual results may be more or less favorable. This comparison cannot be used with the public. Please have your clients consult with their financial professionals to find out which type of life insurance is most suitable for their needs.</a:t>
            </a:r>
          </a:p>
        </p:txBody>
      </p:sp>
    </p:spTree>
    <p:extLst>
      <p:ext uri="{BB962C8B-B14F-4D97-AF65-F5344CB8AC3E}">
        <p14:creationId xmlns:p14="http://schemas.microsoft.com/office/powerpoint/2010/main" val="1651147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E1A25-881C-4752-AEEF-0B3BE58F46AF}"/>
              </a:ext>
            </a:extLst>
          </p:cNvPr>
          <p:cNvSpPr>
            <a:spLocks noGrp="1"/>
          </p:cNvSpPr>
          <p:nvPr>
            <p:ph type="title"/>
          </p:nvPr>
        </p:nvSpPr>
        <p:spPr/>
        <p:txBody>
          <a:bodyPr/>
          <a:lstStyle/>
          <a:p>
            <a:r>
              <a:rPr lang="en-US"/>
              <a:t>Barclays &amp; Competition</a:t>
            </a:r>
          </a:p>
        </p:txBody>
      </p:sp>
      <p:sp>
        <p:nvSpPr>
          <p:cNvPr id="4" name="Title 1">
            <a:extLst>
              <a:ext uri="{FF2B5EF4-FFF2-40B4-BE49-F238E27FC236}">
                <a16:creationId xmlns:a16="http://schemas.microsoft.com/office/drawing/2014/main" id="{D91161ED-9741-4889-9955-15627D29E6E9}"/>
              </a:ext>
            </a:extLst>
          </p:cNvPr>
          <p:cNvSpPr txBox="1">
            <a:spLocks/>
          </p:cNvSpPr>
          <p:nvPr/>
        </p:nvSpPr>
        <p:spPr>
          <a:xfrm>
            <a:off x="467932" y="844356"/>
            <a:ext cx="11274553" cy="420248"/>
          </a:xfrm>
          <a:prstGeom prst="rect">
            <a:avLst/>
          </a:prstGeom>
        </p:spPr>
        <p:txBody>
          <a:bodyPr vert="horz" lIns="0" tIns="0" rIns="0" bIns="0" rtlCol="0" anchor="t">
            <a:noAutofit/>
          </a:bodyPr>
          <a:lstStyle>
            <a:lvl1pPr algn="l" defTabSz="914400" rtl="0" eaLnBrk="1" latinLnBrk="0" hangingPunct="1">
              <a:lnSpc>
                <a:spcPct val="95000"/>
              </a:lnSpc>
              <a:spcBef>
                <a:spcPct val="0"/>
              </a:spcBef>
              <a:buNone/>
              <a:defRPr sz="4800" b="1" kern="1200" baseline="0">
                <a:solidFill>
                  <a:schemeClr val="tx1"/>
                </a:solidFill>
                <a:latin typeface="Calibri" panose="020F0502020204030204" pitchFamily="34" charset="0"/>
                <a:ea typeface="+mj-ea"/>
                <a:cs typeface="Calibri" panose="020F0502020204030204" pitchFamily="34" charset="0"/>
              </a:defRPr>
            </a:lvl1pPr>
          </a:lstStyle>
          <a:p>
            <a:endParaRPr lang="en-US" sz="2399" b="0" i="1">
              <a:solidFill>
                <a:prstClr val="black"/>
              </a:solidFill>
            </a:endParaRPr>
          </a:p>
        </p:txBody>
      </p:sp>
      <p:graphicFrame>
        <p:nvGraphicFramePr>
          <p:cNvPr id="7" name="Table 6">
            <a:extLst>
              <a:ext uri="{FF2B5EF4-FFF2-40B4-BE49-F238E27FC236}">
                <a16:creationId xmlns:a16="http://schemas.microsoft.com/office/drawing/2014/main" id="{31567D1C-2EEC-4E64-8EA5-8CA11BE9A4BD}"/>
              </a:ext>
            </a:extLst>
          </p:cNvPr>
          <p:cNvGraphicFramePr>
            <a:graphicFrameLocks noGrp="1"/>
          </p:cNvGraphicFramePr>
          <p:nvPr>
            <p:extLst>
              <p:ext uri="{D42A27DB-BD31-4B8C-83A1-F6EECF244321}">
                <p14:modId xmlns:p14="http://schemas.microsoft.com/office/powerpoint/2010/main" val="3254214559"/>
              </p:ext>
            </p:extLst>
          </p:nvPr>
        </p:nvGraphicFramePr>
        <p:xfrm>
          <a:off x="818707" y="1273675"/>
          <a:ext cx="10634272" cy="2482657"/>
        </p:xfrm>
        <a:graphic>
          <a:graphicData uri="http://schemas.openxmlformats.org/drawingml/2006/table">
            <a:tbl>
              <a:tblPr/>
              <a:tblGrid>
                <a:gridCol w="1553320">
                  <a:extLst>
                    <a:ext uri="{9D8B030D-6E8A-4147-A177-3AD203B41FA5}">
                      <a16:colId xmlns:a16="http://schemas.microsoft.com/office/drawing/2014/main" val="3954845799"/>
                    </a:ext>
                  </a:extLst>
                </a:gridCol>
                <a:gridCol w="1135119">
                  <a:extLst>
                    <a:ext uri="{9D8B030D-6E8A-4147-A177-3AD203B41FA5}">
                      <a16:colId xmlns:a16="http://schemas.microsoft.com/office/drawing/2014/main" val="1066164857"/>
                    </a:ext>
                  </a:extLst>
                </a:gridCol>
                <a:gridCol w="1135119">
                  <a:extLst>
                    <a:ext uri="{9D8B030D-6E8A-4147-A177-3AD203B41FA5}">
                      <a16:colId xmlns:a16="http://schemas.microsoft.com/office/drawing/2014/main" val="1564564349"/>
                    </a:ext>
                  </a:extLst>
                </a:gridCol>
                <a:gridCol w="1135119">
                  <a:extLst>
                    <a:ext uri="{9D8B030D-6E8A-4147-A177-3AD203B41FA5}">
                      <a16:colId xmlns:a16="http://schemas.microsoft.com/office/drawing/2014/main" val="1282291020"/>
                    </a:ext>
                  </a:extLst>
                </a:gridCol>
                <a:gridCol w="1135119">
                  <a:extLst>
                    <a:ext uri="{9D8B030D-6E8A-4147-A177-3AD203B41FA5}">
                      <a16:colId xmlns:a16="http://schemas.microsoft.com/office/drawing/2014/main" val="1585608938"/>
                    </a:ext>
                  </a:extLst>
                </a:gridCol>
                <a:gridCol w="1135119">
                  <a:extLst>
                    <a:ext uri="{9D8B030D-6E8A-4147-A177-3AD203B41FA5}">
                      <a16:colId xmlns:a16="http://schemas.microsoft.com/office/drawing/2014/main" val="526699154"/>
                    </a:ext>
                  </a:extLst>
                </a:gridCol>
                <a:gridCol w="1135119">
                  <a:extLst>
                    <a:ext uri="{9D8B030D-6E8A-4147-A177-3AD203B41FA5}">
                      <a16:colId xmlns:a16="http://schemas.microsoft.com/office/drawing/2014/main" val="3048245906"/>
                    </a:ext>
                  </a:extLst>
                </a:gridCol>
                <a:gridCol w="1135119">
                  <a:extLst>
                    <a:ext uri="{9D8B030D-6E8A-4147-A177-3AD203B41FA5}">
                      <a16:colId xmlns:a16="http://schemas.microsoft.com/office/drawing/2014/main" val="2552760502"/>
                    </a:ext>
                  </a:extLst>
                </a:gridCol>
                <a:gridCol w="1135119">
                  <a:extLst>
                    <a:ext uri="{9D8B030D-6E8A-4147-A177-3AD203B41FA5}">
                      <a16:colId xmlns:a16="http://schemas.microsoft.com/office/drawing/2014/main" val="353729785"/>
                    </a:ext>
                  </a:extLst>
                </a:gridCol>
              </a:tblGrid>
              <a:tr h="255569">
                <a:tc gridSpan="9">
                  <a:txBody>
                    <a:bodyPr/>
                    <a:lstStyle/>
                    <a:p>
                      <a:pPr algn="ctr" fontAlgn="b"/>
                      <a:r>
                        <a:rPr lang="en-US" sz="2000" b="1" i="0" u="none" strike="noStrike" dirty="0">
                          <a:solidFill>
                            <a:srgbClr val="000000"/>
                          </a:solidFill>
                          <a:effectLst/>
                          <a:latin typeface="+mn-lt"/>
                        </a:rPr>
                        <a:t>Accounts with Higher Participation Rates</a:t>
                      </a:r>
                    </a:p>
                  </a:txBody>
                  <a:tcPr marL="5592" marR="5592" marT="5592" marB="0" anchor="b">
                    <a:lnL>
                      <a:noFill/>
                    </a:lnL>
                    <a:lnR w="0">
                      <a:noFill/>
                    </a:lnR>
                    <a:lnT>
                      <a:noFill/>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pPr algn="ctr" fontAlgn="b"/>
                      <a:endParaRPr lang="en-US" sz="1100" b="1" i="0" u="none" strike="noStrike">
                        <a:solidFill>
                          <a:schemeClr val="bg1"/>
                        </a:solidFill>
                        <a:effectLst/>
                        <a:latin typeface="+mn-lt"/>
                      </a:endParaRPr>
                    </a:p>
                  </a:txBody>
                  <a:tcPr marL="5592" marR="5592" marT="5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tc hMerge="1">
                  <a:txBody>
                    <a:bodyPr/>
                    <a:lstStyle/>
                    <a:p>
                      <a:pPr algn="ctr" fontAlgn="b"/>
                      <a:endParaRPr lang="en-US" sz="1100" b="1" i="0" u="none" strike="noStrike">
                        <a:solidFill>
                          <a:schemeClr val="bg1"/>
                        </a:solidFill>
                        <a:effectLst/>
                        <a:latin typeface="+mn-lt"/>
                      </a:endParaRPr>
                    </a:p>
                  </a:txBody>
                  <a:tcPr marL="5592" marR="5592" marT="5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tc hMerge="1">
                  <a:txBody>
                    <a:bodyPr/>
                    <a:lstStyle/>
                    <a:p>
                      <a:pPr algn="ctr" fontAlgn="b"/>
                      <a:endParaRPr lang="en-US" sz="1100" b="1" i="0" u="none" strike="noStrike">
                        <a:solidFill>
                          <a:schemeClr val="bg1"/>
                        </a:solidFill>
                        <a:effectLst/>
                        <a:latin typeface="+mn-lt"/>
                      </a:endParaRPr>
                    </a:p>
                  </a:txBody>
                  <a:tcPr marL="5592" marR="5592" marT="5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tc hMerge="1">
                  <a:txBody>
                    <a:bodyPr/>
                    <a:lstStyle/>
                    <a:p>
                      <a:pPr algn="ctr" fontAlgn="b"/>
                      <a:endParaRPr lang="en-US" sz="1100" b="1" i="0" u="none" strike="noStrike">
                        <a:solidFill>
                          <a:schemeClr val="bg1"/>
                        </a:solidFill>
                        <a:effectLst/>
                        <a:latin typeface="+mn-lt"/>
                      </a:endParaRPr>
                    </a:p>
                  </a:txBody>
                  <a:tcPr marL="5592" marR="5592" marT="5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tc hMerge="1">
                  <a:txBody>
                    <a:bodyPr/>
                    <a:lstStyle/>
                    <a:p>
                      <a:pPr lvl="0" algn="ctr">
                        <a:buNone/>
                      </a:pPr>
                      <a:endParaRPr lang="en-US" sz="2000" b="1" i="0" u="none" strike="noStrike">
                        <a:solidFill>
                          <a:srgbClr val="000000"/>
                        </a:solidFill>
                        <a:effectLst/>
                        <a:latin typeface="+mn-lt"/>
                      </a:endParaRPr>
                    </a:p>
                  </a:txBody>
                  <a:tcPr marL="5591" marR="5591" marT="5591" marB="0" anchor="b">
                    <a:lnL w="0">
                      <a:noFill/>
                    </a:lnL>
                    <a:lnR w="0">
                      <a:noFill/>
                    </a:lnR>
                    <a:lnT w="0">
                      <a:noFill/>
                    </a:lnT>
                    <a:lnB w="12700">
                      <a:solidFill>
                        <a:schemeClr val="tx1"/>
                      </a:solidFill>
                    </a:lnB>
                  </a:tcPr>
                </a:tc>
                <a:tc hMerge="1">
                  <a:txBody>
                    <a:bodyPr/>
                    <a:lstStyle/>
                    <a:p>
                      <a:pPr lvl="0" algn="ctr">
                        <a:buNone/>
                      </a:pPr>
                      <a:endParaRPr lang="en-US" sz="2000" b="1" i="0" u="none" strike="noStrike">
                        <a:solidFill>
                          <a:srgbClr val="000000"/>
                        </a:solidFill>
                        <a:effectLst/>
                        <a:latin typeface="+mn-lt"/>
                      </a:endParaRPr>
                    </a:p>
                  </a:txBody>
                  <a:tcPr marL="5590" marR="5590" marT="5590" marB="0" anchor="b">
                    <a:lnL w="0">
                      <a:noFill/>
                    </a:lnL>
                    <a:lnR w="0">
                      <a:noFill/>
                    </a:lnR>
                    <a:lnT w="0">
                      <a:noFill/>
                    </a:lnT>
                    <a:lnB w="12700">
                      <a:solidFill>
                        <a:schemeClr val="tx1"/>
                      </a:solidFill>
                    </a:lnB>
                  </a:tcPr>
                </a:tc>
                <a:tc hMerge="1">
                  <a:txBody>
                    <a:bodyPr/>
                    <a:lstStyle/>
                    <a:p>
                      <a:pPr lvl="0" algn="ctr">
                        <a:buNone/>
                      </a:pPr>
                      <a:endParaRPr lang="en-US" sz="2000" b="1" i="0" u="none" strike="noStrike">
                        <a:solidFill>
                          <a:srgbClr val="000000"/>
                        </a:solidFill>
                        <a:effectLst/>
                        <a:latin typeface="+mn-lt"/>
                      </a:endParaRPr>
                    </a:p>
                  </a:txBody>
                  <a:tcPr marL="5591" marR="5591" marT="5591" marB="0" anchor="b">
                    <a:lnL w="0">
                      <a:noFill/>
                    </a:lnL>
                    <a:lnR w="0">
                      <a:noFill/>
                    </a:lnR>
                    <a:lnT w="0">
                      <a:noFill/>
                    </a:lnT>
                    <a:lnB w="12700">
                      <a:solidFill>
                        <a:schemeClr val="tx1"/>
                      </a:solidFill>
                    </a:lnB>
                  </a:tcPr>
                </a:tc>
                <a:extLst>
                  <a:ext uri="{0D108BD9-81ED-4DB2-BD59-A6C34878D82A}">
                    <a16:rowId xmlns:a16="http://schemas.microsoft.com/office/drawing/2014/main" val="237765579"/>
                  </a:ext>
                </a:extLst>
              </a:tr>
              <a:tr h="614224">
                <a:tc>
                  <a:txBody>
                    <a:bodyPr/>
                    <a:lstStyle/>
                    <a:p>
                      <a:pPr algn="ctr" fontAlgn="b"/>
                      <a:endParaRPr lang="en-US" sz="1100" b="0" i="0" u="none" strike="noStrike">
                        <a:solidFill>
                          <a:srgbClr val="000000"/>
                        </a:solidFill>
                        <a:effectLst/>
                        <a:latin typeface="+mn-lt"/>
                      </a:endParaRPr>
                    </a:p>
                  </a:txBody>
                  <a:tcPr marL="5592" marR="5592" marT="559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82"/>
                    </a:solidFill>
                  </a:tcPr>
                </a:tc>
                <a:tc>
                  <a:txBody>
                    <a:bodyPr/>
                    <a:lstStyle/>
                    <a:p>
                      <a:pPr algn="ctr" fontAlgn="b"/>
                      <a:r>
                        <a:rPr lang="en-US" sz="1100" b="1" i="0" u="none" strike="noStrike">
                          <a:solidFill>
                            <a:schemeClr val="bg1"/>
                          </a:solidFill>
                          <a:effectLst/>
                          <a:latin typeface="+mn-lt"/>
                        </a:rPr>
                        <a:t>Barclays Plus Account</a:t>
                      </a:r>
                    </a:p>
                  </a:txBody>
                  <a:tcPr marL="5592" marR="5592" marT="559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82"/>
                    </a:solidFill>
                  </a:tcPr>
                </a:tc>
                <a:tc>
                  <a:txBody>
                    <a:bodyPr/>
                    <a:lstStyle/>
                    <a:p>
                      <a:pPr algn="ctr" fontAlgn="b"/>
                      <a:r>
                        <a:rPr lang="en-US" sz="1100" b="1" i="0" u="none" strike="noStrike">
                          <a:solidFill>
                            <a:schemeClr val="bg1"/>
                          </a:solidFill>
                          <a:effectLst/>
                          <a:latin typeface="+mn-lt"/>
                        </a:rPr>
                        <a:t>Barclays Classic Account</a:t>
                      </a:r>
                    </a:p>
                  </a:txBody>
                  <a:tcPr marL="5592" marR="5592" marT="559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82"/>
                    </a:solidFill>
                  </a:tcPr>
                </a:tc>
                <a:tc>
                  <a:txBody>
                    <a:bodyPr/>
                    <a:lstStyle/>
                    <a:p>
                      <a:pPr algn="ctr" fontAlgn="b"/>
                      <a:r>
                        <a:rPr lang="en-US" sz="1100" b="1" i="0" u="none" strike="noStrike">
                          <a:solidFill>
                            <a:schemeClr val="bg1"/>
                          </a:solidFill>
                          <a:effectLst/>
                          <a:latin typeface="+mn-lt"/>
                        </a:rPr>
                        <a:t>Allianz PIMCO Tactical Balanced ER</a:t>
                      </a:r>
                    </a:p>
                  </a:txBody>
                  <a:tcPr marL="6350" marR="6350" marT="6350"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82"/>
                    </a:solidFill>
                  </a:tcPr>
                </a:tc>
                <a:tc>
                  <a:txBody>
                    <a:bodyPr/>
                    <a:lstStyle/>
                    <a:p>
                      <a:pPr algn="ctr" fontAlgn="b"/>
                      <a:r>
                        <a:rPr lang="en-US" sz="1100" b="1" i="0" u="none" strike="noStrike">
                          <a:solidFill>
                            <a:schemeClr val="bg1"/>
                          </a:solidFill>
                          <a:effectLst/>
                          <a:latin typeface="+mn-lt"/>
                        </a:rPr>
                        <a:t>Allianz BUDBI II ER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82"/>
                    </a:solidFill>
                  </a:tcPr>
                </a:tc>
                <a:tc>
                  <a:txBody>
                    <a:bodyPr/>
                    <a:lstStyle/>
                    <a:p>
                      <a:pPr algn="ctr" fontAlgn="b"/>
                      <a:r>
                        <a:rPr lang="en-US" sz="1100" b="1" i="0" u="none" strike="noStrike">
                          <a:solidFill>
                            <a:schemeClr val="bg1"/>
                          </a:solidFill>
                          <a:effectLst/>
                          <a:latin typeface="+mn-lt"/>
                        </a:rPr>
                        <a:t>Lincoln Fidelity AIM Dividend</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82"/>
                    </a:solidFill>
                  </a:tcPr>
                </a:tc>
                <a:tc>
                  <a:txBody>
                    <a:bodyPr/>
                    <a:lstStyle/>
                    <a:p>
                      <a:pPr lvl="0" algn="ctr">
                        <a:buNone/>
                      </a:pPr>
                      <a:r>
                        <a:rPr lang="en-US" sz="1100" b="1" i="0" u="none" strike="noStrike">
                          <a:solidFill>
                            <a:schemeClr val="bg1"/>
                          </a:solidFill>
                          <a:effectLst/>
                          <a:latin typeface="+mn-lt"/>
                        </a:rPr>
                        <a:t>Nationwide JP Morgan Mercury</a:t>
                      </a:r>
                      <a:endParaRPr lang="en-US"/>
                    </a:p>
                  </a:txBody>
                  <a:tcPr marL="6350" marR="6350" marT="6350" marB="0" anchor="b">
                    <a:lnL w="6350">
                      <a:solidFill>
                        <a:srgbClr val="000000"/>
                      </a:solidFill>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a:solidFill>
                        <a:srgbClr val="000000"/>
                      </a:solidFill>
                    </a:lnB>
                    <a:solidFill>
                      <a:srgbClr val="000082"/>
                    </a:solidFill>
                  </a:tcPr>
                </a:tc>
                <a:tc>
                  <a:txBody>
                    <a:bodyPr/>
                    <a:lstStyle/>
                    <a:p>
                      <a:pPr lvl="0" algn="ctr">
                        <a:buNone/>
                      </a:pPr>
                      <a:r>
                        <a:rPr lang="en-US" sz="1100" b="1" i="0" u="none" strike="noStrike">
                          <a:solidFill>
                            <a:schemeClr val="bg1"/>
                          </a:solidFill>
                          <a:effectLst/>
                          <a:latin typeface="+mn-lt"/>
                        </a:rPr>
                        <a:t>Nationwide BNP Paribas Global H Factor</a:t>
                      </a:r>
                      <a:endParaRPr lang="en-US"/>
                    </a:p>
                  </a:txBody>
                  <a:tcPr marL="6350" marR="6350" marT="6350" marB="0" anchor="b">
                    <a:lnL w="6350">
                      <a:solidFill>
                        <a:srgbClr val="000000"/>
                      </a:solidFill>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a:solidFill>
                        <a:srgbClr val="000000"/>
                      </a:solidFill>
                    </a:lnB>
                    <a:solidFill>
                      <a:srgbClr val="000082"/>
                    </a:solidFill>
                  </a:tcPr>
                </a:tc>
                <a:tc>
                  <a:txBody>
                    <a:bodyPr/>
                    <a:lstStyle/>
                    <a:p>
                      <a:pPr lvl="0" algn="ctr">
                        <a:lnSpc>
                          <a:spcPct val="100000"/>
                        </a:lnSpc>
                        <a:spcBef>
                          <a:spcPts val="0"/>
                        </a:spcBef>
                        <a:spcAft>
                          <a:spcPts val="0"/>
                        </a:spcAft>
                        <a:buNone/>
                      </a:pPr>
                      <a:r>
                        <a:rPr lang="en-US" sz="1100" b="1" i="0" u="none" strike="noStrike" noProof="0">
                          <a:solidFill>
                            <a:schemeClr val="bg1"/>
                          </a:solidFill>
                          <a:effectLst/>
                          <a:latin typeface="Arial"/>
                        </a:rPr>
                        <a:t>Symetra Putnam Dynamic ER</a:t>
                      </a:r>
                      <a:endParaRPr lang="en-US" sz="1100" b="0" i="0" u="none" strike="noStrike" noProof="0">
                        <a:solidFill>
                          <a:srgbClr val="FFFFFF"/>
                        </a:solidFill>
                        <a:effectLst/>
                        <a:latin typeface="Arial"/>
                      </a:endParaRPr>
                    </a:p>
                    <a:p>
                      <a:pPr lvl="0" algn="ctr">
                        <a:buNone/>
                      </a:pPr>
                      <a:endParaRPr lang="en-US" sz="1100" b="1" i="0" u="none" strike="noStrike">
                        <a:solidFill>
                          <a:schemeClr val="bg1"/>
                        </a:solidFill>
                        <a:effectLst/>
                        <a:latin typeface="+mn-lt"/>
                      </a:endParaRPr>
                    </a:p>
                  </a:txBody>
                  <a:tcPr marL="6350" marR="6350" marT="6350" marB="0" anchor="b">
                    <a:lnL w="6350">
                      <a:solidFill>
                        <a:srgbClr val="000000"/>
                      </a:solidFill>
                    </a:lnL>
                    <a:lnR w="6350">
                      <a:solidFill>
                        <a:srgbClr val="000000"/>
                      </a:solidFill>
                    </a:lnR>
                    <a:lnT w="12700">
                      <a:solidFill>
                        <a:schemeClr val="tx1"/>
                      </a:solidFill>
                    </a:lnT>
                    <a:lnB w="6350">
                      <a:solidFill>
                        <a:srgbClr val="000000"/>
                      </a:solidFill>
                    </a:lnB>
                    <a:solidFill>
                      <a:srgbClr val="000082"/>
                    </a:solidFill>
                  </a:tcPr>
                </a:tc>
                <a:extLst>
                  <a:ext uri="{0D108BD9-81ED-4DB2-BD59-A6C34878D82A}">
                    <a16:rowId xmlns:a16="http://schemas.microsoft.com/office/drawing/2014/main" val="2291190286"/>
                  </a:ext>
                </a:extLst>
              </a:tr>
              <a:tr h="248404">
                <a:tc>
                  <a:txBody>
                    <a:bodyPr/>
                    <a:lstStyle/>
                    <a:p>
                      <a:pPr algn="ctr" fontAlgn="b"/>
                      <a:r>
                        <a:rPr lang="en-US" sz="1100" b="0" i="0" u="none" strike="noStrike">
                          <a:solidFill>
                            <a:srgbClr val="000000"/>
                          </a:solidFill>
                          <a:effectLst/>
                          <a:latin typeface="+mn-lt"/>
                        </a:rPr>
                        <a:t>Max Rate</a:t>
                      </a:r>
                    </a:p>
                  </a:txBody>
                  <a:tcPr marL="5592" marR="5592" marT="5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lvl="0" algn="ctr">
                        <a:buNone/>
                      </a:pPr>
                      <a:r>
                        <a:rPr lang="en-US" sz="1100" b="0" i="0" u="none" strike="noStrike" dirty="0">
                          <a:solidFill>
                            <a:srgbClr val="000000"/>
                          </a:solidFill>
                          <a:effectLst/>
                          <a:latin typeface="+mn-lt"/>
                        </a:rPr>
                        <a:t>7.35%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ECFF"/>
                    </a:solidFill>
                  </a:tcPr>
                </a:tc>
                <a:tc>
                  <a:txBody>
                    <a:bodyPr/>
                    <a:lstStyle/>
                    <a:p>
                      <a:pPr lvl="0" algn="ctr">
                        <a:buNone/>
                      </a:pPr>
                      <a:r>
                        <a:rPr lang="en-US" sz="1100" b="0" i="0" u="none" strike="noStrike">
                          <a:solidFill>
                            <a:srgbClr val="000000"/>
                          </a:solidFill>
                          <a:effectLst/>
                          <a:latin typeface="+mn-lt"/>
                        </a:rPr>
                        <a:t>5.90%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lvl="0" algn="ctr">
                        <a:buNone/>
                      </a:pPr>
                      <a:r>
                        <a:rPr lang="en-US" sz="1100" b="0" i="0" u="none" strike="noStrike" dirty="0">
                          <a:solidFill>
                            <a:srgbClr val="000000"/>
                          </a:solidFill>
                          <a:effectLst/>
                          <a:latin typeface="+mn-lt"/>
                        </a:rPr>
                        <a:t>5.74%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lvl="0" algn="ctr">
                        <a:buNone/>
                      </a:pPr>
                      <a:r>
                        <a:rPr lang="en-US" sz="1100" b="0" i="0" u="none" strike="noStrike">
                          <a:solidFill>
                            <a:srgbClr val="000000"/>
                          </a:solidFill>
                          <a:effectLst/>
                          <a:latin typeface="+mn-lt"/>
                        </a:rPr>
                        <a:t>5.74%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lvl="0" algn="ctr">
                        <a:buNone/>
                      </a:pPr>
                      <a:r>
                        <a:rPr lang="en-US" sz="1100" b="0" i="0" u="none" strike="noStrike">
                          <a:solidFill>
                            <a:srgbClr val="000000"/>
                          </a:solidFill>
                          <a:effectLst/>
                          <a:latin typeface="+mn-lt"/>
                        </a:rPr>
                        <a:t>5.88%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lvl="0" algn="ctr">
                        <a:buNone/>
                      </a:pPr>
                      <a:r>
                        <a:rPr lang="en-US" sz="1100" b="0" i="0" u="none" strike="noStrike">
                          <a:solidFill>
                            <a:srgbClr val="000000"/>
                          </a:solidFill>
                          <a:effectLst/>
                          <a:latin typeface="+mn-lt"/>
                        </a:rPr>
                        <a:t>6.03%</a:t>
                      </a:r>
                      <a:endParaRPr lang="en-US"/>
                    </a:p>
                  </a:txBody>
                  <a:tcPr marL="6350" marR="6350" marT="6350" marB="0" anchor="b">
                    <a:lnL w="6350">
                      <a:solidFill>
                        <a:srgbClr val="000000"/>
                      </a:solidFill>
                    </a:lnL>
                    <a:lnR w="6350" cap="flat" cmpd="sng" algn="ctr">
                      <a:solidFill>
                        <a:srgbClr val="000000"/>
                      </a:solidFill>
                      <a:prstDash val="solid"/>
                      <a:round/>
                      <a:headEnd type="none" w="med" len="med"/>
                      <a:tailEnd type="none" w="med" len="med"/>
                    </a:lnR>
                    <a:lnT w="6350">
                      <a:solidFill>
                        <a:srgbClr val="000000"/>
                      </a:solidFill>
                    </a:lnT>
                    <a:lnB w="6350">
                      <a:solidFill>
                        <a:srgbClr val="000000"/>
                      </a:solidFill>
                    </a:lnB>
                  </a:tcPr>
                </a:tc>
                <a:tc>
                  <a:txBody>
                    <a:bodyPr/>
                    <a:lstStyle/>
                    <a:p>
                      <a:pPr lvl="0" algn="ctr">
                        <a:buNone/>
                      </a:pPr>
                      <a:r>
                        <a:rPr lang="en-US" sz="1100" b="0" i="0" u="none" strike="noStrike">
                          <a:solidFill>
                            <a:srgbClr val="000000"/>
                          </a:solidFill>
                          <a:effectLst/>
                          <a:latin typeface="+mn-lt"/>
                        </a:rPr>
                        <a:t>6.03%</a:t>
                      </a:r>
                      <a:endParaRPr lang="en-US"/>
                    </a:p>
                  </a:txBody>
                  <a:tcPr marL="6350" marR="6350" marT="6350" marB="0" anchor="b">
                    <a:lnL w="6350">
                      <a:solidFill>
                        <a:srgbClr val="000000"/>
                      </a:solidFill>
                    </a:lnL>
                    <a:lnR w="6350" cap="flat" cmpd="sng" algn="ctr">
                      <a:solidFill>
                        <a:srgbClr val="000000"/>
                      </a:solidFill>
                      <a:prstDash val="solid"/>
                      <a:round/>
                      <a:headEnd type="none" w="med" len="med"/>
                      <a:tailEnd type="none" w="med" len="med"/>
                    </a:lnR>
                    <a:lnT w="6350">
                      <a:solidFill>
                        <a:srgbClr val="000000"/>
                      </a:solidFill>
                    </a:lnT>
                    <a:lnB w="6350">
                      <a:solidFill>
                        <a:srgbClr val="000000"/>
                      </a:solidFill>
                    </a:lnB>
                  </a:tcPr>
                </a:tc>
                <a:tc>
                  <a:txBody>
                    <a:bodyPr/>
                    <a:lstStyle/>
                    <a:p>
                      <a:pPr lvl="0" algn="ctr">
                        <a:buNone/>
                      </a:pPr>
                      <a:r>
                        <a:rPr lang="en-US" sz="1100" b="0" i="0" u="none" strike="noStrike">
                          <a:solidFill>
                            <a:srgbClr val="000000"/>
                          </a:solidFill>
                          <a:effectLst/>
                          <a:latin typeface="+mn-lt"/>
                        </a:rPr>
                        <a:t>5.97%</a:t>
                      </a:r>
                      <a:endParaRPr lang="en-US"/>
                    </a:p>
                  </a:txBody>
                  <a:tcPr marL="6350" marR="6350" marT="6350" marB="0" anchor="b">
                    <a:lnL w="6350">
                      <a:solidFill>
                        <a:srgbClr val="000000"/>
                      </a:solidFill>
                    </a:lnL>
                    <a:lnR w="6350">
                      <a:solidFill>
                        <a:srgbClr val="000000"/>
                      </a:solidFill>
                    </a:lnR>
                    <a:lnT w="6350">
                      <a:solidFill>
                        <a:srgbClr val="000000"/>
                      </a:solidFill>
                    </a:lnT>
                    <a:lnB w="6350">
                      <a:solidFill>
                        <a:srgbClr val="000000"/>
                      </a:solidFill>
                    </a:lnB>
                  </a:tcPr>
                </a:tc>
                <a:extLst>
                  <a:ext uri="{0D108BD9-81ED-4DB2-BD59-A6C34878D82A}">
                    <a16:rowId xmlns:a16="http://schemas.microsoft.com/office/drawing/2014/main" val="2328994341"/>
                  </a:ext>
                </a:extLst>
              </a:tr>
              <a:tr h="248404">
                <a:tc>
                  <a:txBody>
                    <a:bodyPr/>
                    <a:lstStyle/>
                    <a:p>
                      <a:pPr algn="ctr" fontAlgn="b"/>
                      <a:r>
                        <a:rPr lang="en-US" sz="1100" b="0" i="0" u="none" strike="noStrike">
                          <a:solidFill>
                            <a:srgbClr val="000000"/>
                          </a:solidFill>
                          <a:effectLst/>
                          <a:latin typeface="+mn-lt"/>
                        </a:rPr>
                        <a:t>15 Year Avg</a:t>
                      </a:r>
                    </a:p>
                  </a:txBody>
                  <a:tcPr marL="5592" marR="5592" marT="5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lvl="0" algn="ctr">
                        <a:buNone/>
                      </a:pPr>
                      <a:r>
                        <a:rPr lang="en-US" sz="1100" b="0" i="0" u="none" strike="noStrike" dirty="0">
                          <a:solidFill>
                            <a:srgbClr val="000000"/>
                          </a:solidFill>
                          <a:effectLst/>
                          <a:latin typeface="+mn-lt"/>
                        </a:rPr>
                        <a:t>12.08%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ECFF"/>
                    </a:solidFill>
                  </a:tcPr>
                </a:tc>
                <a:tc>
                  <a:txBody>
                    <a:bodyPr/>
                    <a:lstStyle/>
                    <a:p>
                      <a:pPr lvl="0" algn="ctr">
                        <a:buNone/>
                      </a:pPr>
                      <a:r>
                        <a:rPr lang="en-US" sz="1100" b="0" i="0" u="none" strike="noStrike">
                          <a:solidFill>
                            <a:srgbClr val="000000"/>
                          </a:solidFill>
                          <a:effectLst/>
                          <a:latin typeface="+mn-lt"/>
                        </a:rPr>
                        <a:t>11.35%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lvl="0" algn="ctr">
                        <a:buNone/>
                      </a:pPr>
                      <a:r>
                        <a:rPr lang="en-US" sz="1100" b="0" i="0" u="none" strike="noStrike">
                          <a:solidFill>
                            <a:srgbClr val="000000"/>
                          </a:solidFill>
                          <a:effectLst/>
                          <a:latin typeface="+mn-lt"/>
                        </a:rPr>
                        <a:t>11.07%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lvl="0" algn="ctr">
                        <a:buNone/>
                      </a:pPr>
                      <a:r>
                        <a:rPr lang="en-US" sz="1100" b="0" i="0" u="none" strike="noStrike">
                          <a:solidFill>
                            <a:srgbClr val="000000"/>
                          </a:solidFill>
                          <a:effectLst/>
                          <a:latin typeface="+mn-lt"/>
                        </a:rPr>
                        <a:t>11.16%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lvl="0" algn="ctr">
                        <a:buNone/>
                      </a:pPr>
                      <a:r>
                        <a:rPr lang="en-US" sz="1100" b="0" i="0" u="none" strike="noStrike">
                          <a:solidFill>
                            <a:srgbClr val="000000"/>
                          </a:solidFill>
                          <a:effectLst/>
                          <a:latin typeface="+mn-lt"/>
                        </a:rPr>
                        <a:t>9.90%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lvl="0" algn="ctr">
                        <a:buNone/>
                      </a:pPr>
                      <a:r>
                        <a:rPr lang="en-US" sz="1100" b="0" i="0" u="none" strike="noStrike">
                          <a:solidFill>
                            <a:srgbClr val="000000"/>
                          </a:solidFill>
                          <a:effectLst/>
                          <a:latin typeface="+mn-lt"/>
                        </a:rPr>
                        <a:t>13.07%</a:t>
                      </a:r>
                      <a:endParaRPr lang="en-US"/>
                    </a:p>
                  </a:txBody>
                  <a:tcPr marL="6350" marR="6350" marT="6350" marB="0" anchor="b">
                    <a:lnL w="6350">
                      <a:solidFill>
                        <a:srgbClr val="000000"/>
                      </a:solidFill>
                    </a:lnL>
                    <a:lnR w="6350" cap="flat" cmpd="sng" algn="ctr">
                      <a:solidFill>
                        <a:srgbClr val="000000"/>
                      </a:solidFill>
                      <a:prstDash val="solid"/>
                      <a:round/>
                      <a:headEnd type="none" w="med" len="med"/>
                      <a:tailEnd type="none" w="med" len="med"/>
                    </a:lnR>
                    <a:lnT w="6350">
                      <a:solidFill>
                        <a:srgbClr val="000000"/>
                      </a:solidFill>
                    </a:lnT>
                    <a:lnB w="6350">
                      <a:solidFill>
                        <a:srgbClr val="000000"/>
                      </a:solidFill>
                    </a:lnB>
                  </a:tcPr>
                </a:tc>
                <a:tc>
                  <a:txBody>
                    <a:bodyPr/>
                    <a:lstStyle/>
                    <a:p>
                      <a:pPr lvl="0" algn="ctr">
                        <a:buNone/>
                      </a:pPr>
                      <a:r>
                        <a:rPr lang="en-US" sz="1100" b="0" i="0" u="none" strike="noStrike">
                          <a:solidFill>
                            <a:srgbClr val="000000"/>
                          </a:solidFill>
                          <a:effectLst/>
                          <a:latin typeface="+mn-lt"/>
                        </a:rPr>
                        <a:t>14.06%</a:t>
                      </a:r>
                      <a:endParaRPr lang="en-US"/>
                    </a:p>
                  </a:txBody>
                  <a:tcPr marL="6350" marR="6350" marT="6350" marB="0" anchor="b">
                    <a:lnL w="6350">
                      <a:solidFill>
                        <a:srgbClr val="000000"/>
                      </a:solidFill>
                    </a:lnL>
                    <a:lnR w="6350" cap="flat" cmpd="sng" algn="ctr">
                      <a:solidFill>
                        <a:srgbClr val="000000"/>
                      </a:solidFill>
                      <a:prstDash val="solid"/>
                      <a:round/>
                      <a:headEnd type="none" w="med" len="med"/>
                      <a:tailEnd type="none" w="med" len="med"/>
                    </a:lnR>
                    <a:lnT w="6350">
                      <a:solidFill>
                        <a:srgbClr val="000000"/>
                      </a:solidFill>
                    </a:lnT>
                    <a:lnB w="6350">
                      <a:solidFill>
                        <a:srgbClr val="000000"/>
                      </a:solidFill>
                    </a:lnB>
                  </a:tcPr>
                </a:tc>
                <a:tc>
                  <a:txBody>
                    <a:bodyPr/>
                    <a:lstStyle/>
                    <a:p>
                      <a:pPr lvl="0" algn="ctr">
                        <a:buNone/>
                      </a:pPr>
                      <a:r>
                        <a:rPr lang="en-US" sz="1100" b="0" i="0" u="none" strike="noStrike">
                          <a:solidFill>
                            <a:srgbClr val="000000"/>
                          </a:solidFill>
                          <a:effectLst/>
                          <a:latin typeface="+mn-lt"/>
                        </a:rPr>
                        <a:t>11.16%</a:t>
                      </a:r>
                      <a:endParaRPr lang="en-US"/>
                    </a:p>
                  </a:txBody>
                  <a:tcPr marL="6350" marR="6350" marT="6350" marB="0" anchor="b">
                    <a:lnL w="6350">
                      <a:solidFill>
                        <a:srgbClr val="000000"/>
                      </a:solidFill>
                    </a:lnL>
                    <a:lnR w="6350">
                      <a:solidFill>
                        <a:srgbClr val="000000"/>
                      </a:solidFill>
                    </a:lnR>
                    <a:lnT w="6350">
                      <a:solidFill>
                        <a:srgbClr val="000000"/>
                      </a:solidFill>
                    </a:lnT>
                    <a:lnB w="6350">
                      <a:solidFill>
                        <a:srgbClr val="000000"/>
                      </a:solidFill>
                    </a:lnB>
                  </a:tcPr>
                </a:tc>
                <a:extLst>
                  <a:ext uri="{0D108BD9-81ED-4DB2-BD59-A6C34878D82A}">
                    <a16:rowId xmlns:a16="http://schemas.microsoft.com/office/drawing/2014/main" val="3932535308"/>
                  </a:ext>
                </a:extLst>
              </a:tr>
              <a:tr h="248404">
                <a:tc>
                  <a:txBody>
                    <a:bodyPr/>
                    <a:lstStyle/>
                    <a:p>
                      <a:pPr algn="ctr" fontAlgn="b"/>
                      <a:r>
                        <a:rPr lang="en-US" sz="1100" b="0" i="0" u="none" strike="noStrike">
                          <a:solidFill>
                            <a:srgbClr val="000000"/>
                          </a:solidFill>
                          <a:effectLst/>
                          <a:latin typeface="+mn-lt"/>
                        </a:rPr>
                        <a:t>10 Year Avg</a:t>
                      </a:r>
                    </a:p>
                  </a:txBody>
                  <a:tcPr marL="5592" marR="5592" marT="5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lvl="0" algn="ctr">
                        <a:buNone/>
                      </a:pPr>
                      <a:r>
                        <a:rPr lang="en-US" sz="1100" b="0" i="0" u="none" strike="noStrike" dirty="0">
                          <a:solidFill>
                            <a:srgbClr val="000000"/>
                          </a:solidFill>
                          <a:effectLst/>
                          <a:latin typeface="+mn-lt"/>
                        </a:rPr>
                        <a:t>11.06%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ECFF"/>
                    </a:solidFill>
                  </a:tcPr>
                </a:tc>
                <a:tc>
                  <a:txBody>
                    <a:bodyPr/>
                    <a:lstStyle/>
                    <a:p>
                      <a:pPr lvl="0" algn="ctr">
                        <a:buNone/>
                      </a:pPr>
                      <a:r>
                        <a:rPr lang="en-US" sz="1100" b="0" i="0" u="none" strike="noStrike">
                          <a:solidFill>
                            <a:srgbClr val="000000"/>
                          </a:solidFill>
                          <a:effectLst/>
                          <a:latin typeface="+mn-lt"/>
                        </a:rPr>
                        <a:t>10.45%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lvl="0" algn="ctr">
                        <a:buNone/>
                      </a:pPr>
                      <a:r>
                        <a:rPr lang="en-US" sz="1100" b="0" i="0" u="none" strike="noStrike">
                          <a:solidFill>
                            <a:srgbClr val="000000"/>
                          </a:solidFill>
                          <a:effectLst/>
                          <a:latin typeface="+mn-lt"/>
                        </a:rPr>
                        <a:t>10.23%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lvl="0" algn="ctr">
                        <a:buNone/>
                      </a:pPr>
                      <a:r>
                        <a:rPr lang="en-US" sz="1100" b="0" i="0" u="none" strike="noStrike">
                          <a:solidFill>
                            <a:srgbClr val="000000"/>
                          </a:solidFill>
                          <a:effectLst/>
                          <a:latin typeface="+mn-lt"/>
                        </a:rPr>
                        <a:t>11.28%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lvl="0" algn="ctr">
                        <a:buNone/>
                      </a:pPr>
                      <a:r>
                        <a:rPr lang="en-US" sz="1100" b="0" i="0" u="none" strike="noStrike">
                          <a:solidFill>
                            <a:srgbClr val="000000"/>
                          </a:solidFill>
                          <a:effectLst/>
                          <a:latin typeface="+mn-lt"/>
                        </a:rPr>
                        <a:t>9.57%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lvl="0" algn="ctr">
                        <a:buNone/>
                      </a:pPr>
                      <a:r>
                        <a:rPr lang="en-US" sz="1100" b="0" i="0" u="none" strike="noStrike">
                          <a:solidFill>
                            <a:srgbClr val="000000"/>
                          </a:solidFill>
                          <a:effectLst/>
                          <a:latin typeface="+mn-lt"/>
                        </a:rPr>
                        <a:t>12.04%</a:t>
                      </a:r>
                      <a:endParaRPr lang="en-US"/>
                    </a:p>
                  </a:txBody>
                  <a:tcPr marL="6350" marR="6350" marT="6350" marB="0" anchor="b">
                    <a:lnL w="6350">
                      <a:solidFill>
                        <a:srgbClr val="000000"/>
                      </a:solidFill>
                    </a:lnL>
                    <a:lnR w="6350" cap="flat" cmpd="sng" algn="ctr">
                      <a:solidFill>
                        <a:srgbClr val="000000"/>
                      </a:solidFill>
                      <a:prstDash val="solid"/>
                      <a:round/>
                      <a:headEnd type="none" w="med" len="med"/>
                      <a:tailEnd type="none" w="med" len="med"/>
                    </a:lnR>
                    <a:lnT w="6350">
                      <a:solidFill>
                        <a:srgbClr val="000000"/>
                      </a:solidFill>
                    </a:lnT>
                    <a:lnB w="6350">
                      <a:solidFill>
                        <a:srgbClr val="000000"/>
                      </a:solidFill>
                    </a:lnB>
                  </a:tcPr>
                </a:tc>
                <a:tc>
                  <a:txBody>
                    <a:bodyPr/>
                    <a:lstStyle/>
                    <a:p>
                      <a:pPr lvl="0" algn="ctr">
                        <a:buNone/>
                      </a:pPr>
                      <a:r>
                        <a:rPr lang="en-US" sz="1100" b="0" i="0" u="none" strike="noStrike">
                          <a:solidFill>
                            <a:srgbClr val="000000"/>
                          </a:solidFill>
                          <a:effectLst/>
                          <a:latin typeface="+mn-lt"/>
                        </a:rPr>
                        <a:t>14.26%</a:t>
                      </a:r>
                      <a:endParaRPr lang="en-US"/>
                    </a:p>
                  </a:txBody>
                  <a:tcPr marL="6350" marR="6350" marT="6350" marB="0" anchor="b">
                    <a:lnL w="6350">
                      <a:solidFill>
                        <a:srgbClr val="000000"/>
                      </a:solidFill>
                    </a:lnL>
                    <a:lnR w="6350" cap="flat" cmpd="sng" algn="ctr">
                      <a:solidFill>
                        <a:srgbClr val="000000"/>
                      </a:solidFill>
                      <a:prstDash val="solid"/>
                      <a:round/>
                      <a:headEnd type="none" w="med" len="med"/>
                      <a:tailEnd type="none" w="med" len="med"/>
                    </a:lnR>
                    <a:lnT w="6350">
                      <a:solidFill>
                        <a:srgbClr val="000000"/>
                      </a:solidFill>
                    </a:lnT>
                    <a:lnB w="6350">
                      <a:solidFill>
                        <a:srgbClr val="000000"/>
                      </a:solidFill>
                    </a:lnB>
                  </a:tcPr>
                </a:tc>
                <a:tc>
                  <a:txBody>
                    <a:bodyPr/>
                    <a:lstStyle/>
                    <a:p>
                      <a:pPr lvl="0" algn="ctr">
                        <a:buNone/>
                      </a:pPr>
                      <a:r>
                        <a:rPr lang="en-US" sz="1100" b="0" i="0" u="none" strike="noStrike">
                          <a:solidFill>
                            <a:srgbClr val="000000"/>
                          </a:solidFill>
                          <a:effectLst/>
                          <a:latin typeface="+mn-lt"/>
                        </a:rPr>
                        <a:t>10.57%</a:t>
                      </a:r>
                      <a:endParaRPr lang="en-US"/>
                    </a:p>
                  </a:txBody>
                  <a:tcPr marL="6350" marR="6350" marT="6350" marB="0" anchor="b">
                    <a:lnL w="6350">
                      <a:solidFill>
                        <a:srgbClr val="000000"/>
                      </a:solidFill>
                    </a:lnL>
                    <a:lnR w="6350">
                      <a:solidFill>
                        <a:srgbClr val="000000"/>
                      </a:solidFill>
                    </a:lnR>
                    <a:lnT w="6350">
                      <a:solidFill>
                        <a:srgbClr val="000000"/>
                      </a:solidFill>
                    </a:lnT>
                    <a:lnB w="6350">
                      <a:solidFill>
                        <a:srgbClr val="000000"/>
                      </a:solidFill>
                    </a:lnB>
                  </a:tcPr>
                </a:tc>
                <a:extLst>
                  <a:ext uri="{0D108BD9-81ED-4DB2-BD59-A6C34878D82A}">
                    <a16:rowId xmlns:a16="http://schemas.microsoft.com/office/drawing/2014/main" val="3939932222"/>
                  </a:ext>
                </a:extLst>
              </a:tr>
              <a:tr h="270943">
                <a:tc>
                  <a:txBody>
                    <a:bodyPr/>
                    <a:lstStyle/>
                    <a:p>
                      <a:pPr algn="ctr" fontAlgn="b"/>
                      <a:r>
                        <a:rPr lang="en-US" sz="1100" b="0" i="0" u="none" strike="noStrike">
                          <a:solidFill>
                            <a:srgbClr val="000000"/>
                          </a:solidFill>
                          <a:effectLst/>
                          <a:latin typeface="+mn-lt"/>
                        </a:rPr>
                        <a:t>Volatility Threshold</a:t>
                      </a:r>
                    </a:p>
                  </a:txBody>
                  <a:tcPr marL="5592" marR="5592" marT="5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mn-lt"/>
                        </a:rPr>
                        <a:t>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ECFF"/>
                    </a:solidFill>
                  </a:tcPr>
                </a:tc>
                <a:tc>
                  <a:txBody>
                    <a:bodyPr/>
                    <a:lstStyle/>
                    <a:p>
                      <a:pPr algn="ctr" fontAlgn="b"/>
                      <a:r>
                        <a:rPr lang="en-US" sz="1100" b="0" i="0" u="none" strike="noStrike">
                          <a:solidFill>
                            <a:srgbClr val="000000"/>
                          </a:solidFill>
                          <a:effectLst/>
                          <a:latin typeface="+mn-lt"/>
                        </a:rPr>
                        <a:t>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CA"/>
                    </a:solidFill>
                  </a:tcPr>
                </a:tc>
                <a:tc>
                  <a:txBody>
                    <a:bodyPr/>
                    <a:lstStyle/>
                    <a:p>
                      <a:pPr algn="ctr" fontAlgn="b"/>
                      <a:r>
                        <a:rPr lang="en-US" sz="1100" b="0" i="0" u="none" strike="noStrike">
                          <a:solidFill>
                            <a:srgbClr val="000000"/>
                          </a:solidFill>
                          <a:effectLst/>
                          <a:latin typeface="+mn-lt"/>
                        </a:rPr>
                        <a:t>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CA"/>
                    </a:solidFill>
                  </a:tcPr>
                </a:tc>
                <a:tc>
                  <a:txBody>
                    <a:bodyPr/>
                    <a:lstStyle/>
                    <a:p>
                      <a:pPr algn="ctr" fontAlgn="b"/>
                      <a:r>
                        <a:rPr lang="en-US" sz="1100" b="0" i="0" u="none" strike="noStrike" dirty="0">
                          <a:solidFill>
                            <a:srgbClr val="000000"/>
                          </a:solidFill>
                          <a:effectLst/>
                          <a:latin typeface="+mn-lt"/>
                        </a:rPr>
                        <a:t>4.5%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CA"/>
                    </a:solidFill>
                  </a:tcPr>
                </a:tc>
                <a:tc>
                  <a:txBody>
                    <a:bodyPr/>
                    <a:lstStyle/>
                    <a:p>
                      <a:pPr algn="ctr" fontAlgn="b"/>
                      <a:r>
                        <a:rPr lang="en-US" sz="1100" b="0" i="0" u="none" strike="noStrike">
                          <a:solidFill>
                            <a:srgbClr val="000000"/>
                          </a:solidFill>
                          <a:effectLst/>
                          <a:latin typeface="+mn-lt"/>
                        </a:rPr>
                        <a:t>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CA"/>
                    </a:solidFill>
                  </a:tcPr>
                </a:tc>
                <a:tc>
                  <a:txBody>
                    <a:bodyPr/>
                    <a:lstStyle/>
                    <a:p>
                      <a:pPr lvl="0" algn="ctr">
                        <a:buNone/>
                      </a:pPr>
                      <a:r>
                        <a:rPr lang="en-US" sz="1100" b="0" i="0" u="none" strike="noStrike">
                          <a:solidFill>
                            <a:srgbClr val="000000"/>
                          </a:solidFill>
                          <a:effectLst/>
                          <a:latin typeface="+mn-lt"/>
                        </a:rPr>
                        <a:t>5%</a:t>
                      </a:r>
                      <a:endParaRPr lang="en-US"/>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CA"/>
                    </a:solidFill>
                  </a:tcPr>
                </a:tc>
                <a:tc>
                  <a:txBody>
                    <a:bodyPr/>
                    <a:lstStyle/>
                    <a:p>
                      <a:pPr lvl="0" algn="ctr">
                        <a:buNone/>
                      </a:pPr>
                      <a:r>
                        <a:rPr lang="en-US" sz="1100" b="0" i="0" u="none" strike="noStrike">
                          <a:solidFill>
                            <a:srgbClr val="000000"/>
                          </a:solidFill>
                          <a:effectLst/>
                          <a:latin typeface="+mn-lt"/>
                        </a:rPr>
                        <a:t>5%</a:t>
                      </a:r>
                      <a:endParaRPr lang="en-US"/>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CA"/>
                    </a:solidFill>
                  </a:tcPr>
                </a:tc>
                <a:tc>
                  <a:txBody>
                    <a:bodyPr/>
                    <a:lstStyle/>
                    <a:p>
                      <a:pPr lvl="0" algn="ctr">
                        <a:buNone/>
                      </a:pPr>
                      <a:r>
                        <a:rPr lang="en-US" sz="1100" b="0" i="0" u="none" strike="noStrike">
                          <a:solidFill>
                            <a:srgbClr val="000000"/>
                          </a:solidFill>
                          <a:effectLst/>
                          <a:latin typeface="+mn-lt"/>
                        </a:rPr>
                        <a:t>5%</a:t>
                      </a:r>
                    </a:p>
                  </a:txBody>
                  <a:tcPr marL="6350" marR="6350" marT="6350" marB="0" anchor="b">
                    <a:lnL w="6350" cap="flat" cmpd="sng" algn="ctr">
                      <a:solidFill>
                        <a:srgbClr val="000000"/>
                      </a:solidFill>
                      <a:prstDash val="solid"/>
                      <a:round/>
                      <a:headEnd type="none" w="med" len="med"/>
                      <a:tailEnd type="none" w="med" len="med"/>
                    </a:lnL>
                    <a:lnR w="6350">
                      <a:solidFill>
                        <a:srgbClr val="000000"/>
                      </a:solid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CA"/>
                    </a:solidFill>
                  </a:tcPr>
                </a:tc>
                <a:extLst>
                  <a:ext uri="{0D108BD9-81ED-4DB2-BD59-A6C34878D82A}">
                    <a16:rowId xmlns:a16="http://schemas.microsoft.com/office/drawing/2014/main" val="2195993378"/>
                  </a:ext>
                </a:extLst>
              </a:tr>
              <a:tr h="270943">
                <a:tc>
                  <a:txBody>
                    <a:bodyPr/>
                    <a:lstStyle/>
                    <a:p>
                      <a:pPr algn="ctr" fontAlgn="b"/>
                      <a:r>
                        <a:rPr lang="en-US" sz="1100" b="0" i="0" u="none" strike="noStrike">
                          <a:solidFill>
                            <a:srgbClr val="000000"/>
                          </a:solidFill>
                          <a:effectLst/>
                          <a:latin typeface="+mn-lt"/>
                        </a:rPr>
                        <a:t>Current Equity Exposure</a:t>
                      </a:r>
                    </a:p>
                  </a:txBody>
                  <a:tcPr marL="5592" marR="5592" marT="55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mn-lt"/>
                        </a:rPr>
                        <a:t>54%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ECFF"/>
                    </a:solidFill>
                  </a:tcPr>
                </a:tc>
                <a:tc>
                  <a:txBody>
                    <a:bodyPr/>
                    <a:lstStyle/>
                    <a:p>
                      <a:pPr algn="ctr" fontAlgn="b"/>
                      <a:r>
                        <a:rPr lang="en-US" sz="1100" b="0" i="0" u="none" strike="noStrike">
                          <a:solidFill>
                            <a:srgbClr val="000000"/>
                          </a:solidFill>
                          <a:effectLst/>
                          <a:latin typeface="+mn-lt"/>
                        </a:rPr>
                        <a:t>54%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CA"/>
                    </a:solidFill>
                  </a:tcPr>
                </a:tc>
                <a:tc>
                  <a:txBody>
                    <a:bodyPr/>
                    <a:lstStyle/>
                    <a:p>
                      <a:pPr algn="ctr" fontAlgn="b"/>
                      <a:r>
                        <a:rPr lang="en-US" sz="1100" b="0" i="0" u="none" strike="noStrike">
                          <a:solidFill>
                            <a:srgbClr val="000000"/>
                          </a:solidFill>
                          <a:effectLst/>
                          <a:latin typeface="+mn-lt"/>
                        </a:rPr>
                        <a:t>39%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CA"/>
                    </a:solidFill>
                  </a:tcPr>
                </a:tc>
                <a:tc>
                  <a:txBody>
                    <a:bodyPr/>
                    <a:lstStyle/>
                    <a:p>
                      <a:pPr algn="ctr" fontAlgn="b"/>
                      <a:r>
                        <a:rPr lang="en-US" sz="1100" b="0" i="0" u="none" strike="noStrike">
                          <a:solidFill>
                            <a:srgbClr val="000000"/>
                          </a:solidFill>
                          <a:effectLst/>
                          <a:latin typeface="+mn-lt"/>
                        </a:rPr>
                        <a:t>28%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CA"/>
                    </a:solidFill>
                  </a:tcPr>
                </a:tc>
                <a:tc>
                  <a:txBody>
                    <a:bodyPr/>
                    <a:lstStyle/>
                    <a:p>
                      <a:pPr algn="ctr" fontAlgn="b"/>
                      <a:r>
                        <a:rPr lang="en-US" sz="1100" b="0" i="0" u="none" strike="noStrike">
                          <a:solidFill>
                            <a:srgbClr val="000000"/>
                          </a:solidFill>
                          <a:effectLst/>
                          <a:latin typeface="+mn-lt"/>
                        </a:rPr>
                        <a: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CA"/>
                    </a:solidFill>
                  </a:tcPr>
                </a:tc>
                <a:tc>
                  <a:txBody>
                    <a:bodyPr/>
                    <a:lstStyle/>
                    <a:p>
                      <a:pPr lvl="0" algn="ctr">
                        <a:buNone/>
                      </a:pPr>
                      <a:r>
                        <a:rPr lang="en-US" sz="1100"/>
                        <a:t>28%</a:t>
                      </a:r>
                      <a:endParaRPr lang="en-US"/>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a:solidFill>
                        <a:srgbClr val="000000"/>
                      </a:solidFill>
                    </a:lnT>
                    <a:lnB w="6350" cap="flat" cmpd="sng" algn="ctr">
                      <a:solidFill>
                        <a:srgbClr val="000000"/>
                      </a:solidFill>
                      <a:prstDash val="solid"/>
                      <a:round/>
                      <a:headEnd type="none" w="med" len="med"/>
                      <a:tailEnd type="none" w="med" len="med"/>
                    </a:lnB>
                    <a:solidFill>
                      <a:srgbClr val="FFEBCA"/>
                    </a:solidFill>
                  </a:tcPr>
                </a:tc>
                <a:tc>
                  <a:txBody>
                    <a:bodyPr/>
                    <a:lstStyle/>
                    <a:p>
                      <a:pPr lvl="0" algn="ctr">
                        <a:buNone/>
                      </a:pPr>
                      <a:r>
                        <a:rPr lang="en-US" sz="1100"/>
                        <a:t>47%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a:solidFill>
                        <a:srgbClr val="000000"/>
                      </a:solidFill>
                    </a:lnT>
                    <a:lnB w="6350" cap="flat" cmpd="sng" algn="ctr">
                      <a:solidFill>
                        <a:srgbClr val="000000"/>
                      </a:solidFill>
                      <a:prstDash val="solid"/>
                      <a:round/>
                      <a:headEnd type="none" w="med" len="med"/>
                      <a:tailEnd type="none" w="med" len="med"/>
                    </a:lnB>
                    <a:solidFill>
                      <a:srgbClr val="FFEBCA"/>
                    </a:solidFill>
                  </a:tcPr>
                </a:tc>
                <a:tc>
                  <a:txBody>
                    <a:bodyPr/>
                    <a:lstStyle/>
                    <a:p>
                      <a:pPr lvl="0" algn="ctr">
                        <a:buNone/>
                      </a:pPr>
                      <a:r>
                        <a:rPr lang="en-US" sz="1100" b="0" i="0" u="none" strike="noStrike">
                          <a:solidFill>
                            <a:srgbClr val="000000"/>
                          </a:solidFill>
                          <a:effectLst/>
                          <a:latin typeface="+mn-lt"/>
                        </a:rPr>
                        <a:t>35%</a:t>
                      </a:r>
                    </a:p>
                  </a:txBody>
                  <a:tcPr marL="6350" marR="6350" marT="6350" marB="0" anchor="b">
                    <a:lnL w="6350" cap="flat" cmpd="sng" algn="ctr">
                      <a:solidFill>
                        <a:srgbClr val="000000"/>
                      </a:solidFill>
                      <a:prstDash val="solid"/>
                      <a:round/>
                      <a:headEnd type="none" w="med" len="med"/>
                      <a:tailEnd type="none" w="med" len="med"/>
                    </a:lnL>
                    <a:lnR w="6350">
                      <a:solidFill>
                        <a:srgbClr val="000000"/>
                      </a:solidFill>
                    </a:lnR>
                    <a:lnT w="6350">
                      <a:solidFill>
                        <a:srgbClr val="000000"/>
                      </a:solidFill>
                    </a:lnT>
                    <a:lnB w="6350" cap="flat" cmpd="sng" algn="ctr">
                      <a:solidFill>
                        <a:srgbClr val="000000"/>
                      </a:solidFill>
                      <a:prstDash val="solid"/>
                      <a:round/>
                      <a:headEnd type="none" w="med" len="med"/>
                      <a:tailEnd type="none" w="med" len="med"/>
                    </a:lnB>
                    <a:solidFill>
                      <a:srgbClr val="FFEBCA"/>
                    </a:solidFill>
                  </a:tcPr>
                </a:tc>
                <a:extLst>
                  <a:ext uri="{0D108BD9-81ED-4DB2-BD59-A6C34878D82A}">
                    <a16:rowId xmlns:a16="http://schemas.microsoft.com/office/drawing/2014/main" val="3412159053"/>
                  </a:ext>
                </a:extLst>
              </a:tr>
              <a:tr h="270943">
                <a:tc>
                  <a:txBody>
                    <a:bodyPr/>
                    <a:lstStyle/>
                    <a:p>
                      <a:pPr lvl="0" algn="ctr">
                        <a:buNone/>
                      </a:pPr>
                      <a:r>
                        <a:rPr lang="en-US" sz="1100" b="0" i="0" u="none" strike="noStrike">
                          <a:solidFill>
                            <a:srgbClr val="000000"/>
                          </a:solidFill>
                          <a:effectLst/>
                          <a:latin typeface="+mn-lt"/>
                        </a:rPr>
                        <a:t>YTD Performance</a:t>
                      </a:r>
                    </a:p>
                  </a:txBody>
                  <a:tcPr marL="5591" marR="5591" marT="559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mn-lt"/>
                        </a:rPr>
                        <a:t>+7.08%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ECFF"/>
                    </a:solidFill>
                  </a:tcPr>
                </a:tc>
                <a:tc>
                  <a:txBody>
                    <a:bodyPr/>
                    <a:lstStyle/>
                    <a:p>
                      <a:pPr algn="ctr" fontAlgn="b"/>
                      <a:r>
                        <a:rPr lang="en-US" sz="1100" b="0" i="0" u="none" strike="noStrike">
                          <a:solidFill>
                            <a:srgbClr val="000000"/>
                          </a:solidFill>
                          <a:effectLst/>
                          <a:latin typeface="+mn-lt"/>
                        </a:rPr>
                        <a:t>+7.08%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CA"/>
                    </a:solidFill>
                  </a:tcPr>
                </a:tc>
                <a:tc>
                  <a:txBody>
                    <a:bodyPr/>
                    <a:lstStyle/>
                    <a:p>
                      <a:pPr algn="ctr" fontAlgn="b"/>
                      <a:r>
                        <a:rPr lang="en-US" sz="1100" b="0" i="0" u="none" strike="noStrike">
                          <a:solidFill>
                            <a:srgbClr val="000000"/>
                          </a:solidFill>
                          <a:effectLst/>
                          <a:latin typeface="+mn-lt"/>
                        </a:rPr>
                        <a:t>+0.79%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CA"/>
                    </a:solidFill>
                  </a:tcPr>
                </a:tc>
                <a:tc>
                  <a:txBody>
                    <a:bodyPr/>
                    <a:lstStyle/>
                    <a:p>
                      <a:pPr algn="ctr" fontAlgn="b"/>
                      <a:r>
                        <a:rPr lang="en-US" sz="1100" b="0" i="0" u="none" strike="noStrike">
                          <a:solidFill>
                            <a:srgbClr val="000000"/>
                          </a:solidFill>
                          <a:effectLst/>
                          <a:latin typeface="+mn-lt"/>
                        </a:rPr>
                        <a:t>+2.13%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CA"/>
                    </a:solidFill>
                  </a:tcPr>
                </a:tc>
                <a:tc>
                  <a:txBody>
                    <a:bodyPr/>
                    <a:lstStyle/>
                    <a:p>
                      <a:pPr algn="ctr" fontAlgn="b"/>
                      <a:r>
                        <a:rPr lang="en-US" sz="1100" b="0" i="0" u="none" strike="noStrike">
                          <a:solidFill>
                            <a:srgbClr val="000000"/>
                          </a:solidFill>
                          <a:effectLst/>
                          <a:latin typeface="+mn-lt"/>
                        </a:rPr>
                        <a:t>+0.29%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CA"/>
                    </a:solidFill>
                  </a:tcPr>
                </a:tc>
                <a:tc>
                  <a:txBody>
                    <a:bodyPr/>
                    <a:lstStyle/>
                    <a:p>
                      <a:pPr lvl="0" algn="ctr">
                        <a:buNone/>
                      </a:pPr>
                      <a:r>
                        <a:rPr lang="en-US" sz="1100"/>
                        <a:t>-1.84%</a:t>
                      </a:r>
                      <a:endParaRPr lang="en-US"/>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a:solidFill>
                        <a:srgbClr val="000000"/>
                      </a:solidFill>
                    </a:lnT>
                    <a:lnB w="6350">
                      <a:solidFill>
                        <a:srgbClr val="000000"/>
                      </a:solidFill>
                    </a:lnB>
                    <a:solidFill>
                      <a:srgbClr val="FFEBCA"/>
                    </a:solidFill>
                  </a:tcPr>
                </a:tc>
                <a:tc>
                  <a:txBody>
                    <a:bodyPr/>
                    <a:lstStyle/>
                    <a:p>
                      <a:pPr lvl="0" algn="ctr">
                        <a:buNone/>
                      </a:pPr>
                      <a:r>
                        <a:rPr lang="en-US" sz="1100"/>
                        <a:t>+1.18%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a:solidFill>
                        <a:srgbClr val="000000"/>
                      </a:solidFill>
                    </a:lnT>
                    <a:lnB w="6350">
                      <a:solidFill>
                        <a:srgbClr val="000000"/>
                      </a:solidFill>
                    </a:lnB>
                    <a:solidFill>
                      <a:srgbClr val="FFEBCA"/>
                    </a:solidFill>
                  </a:tcPr>
                </a:tc>
                <a:tc>
                  <a:txBody>
                    <a:bodyPr/>
                    <a:lstStyle/>
                    <a:p>
                      <a:pPr lvl="0" algn="ctr">
                        <a:buNone/>
                      </a:pPr>
                      <a:r>
                        <a:rPr lang="en-US" sz="1100" b="0" i="0" u="none" strike="noStrike" dirty="0">
                          <a:solidFill>
                            <a:srgbClr val="000000"/>
                          </a:solidFill>
                          <a:effectLst/>
                          <a:latin typeface="+mn-lt"/>
                        </a:rPr>
                        <a:t>-1.63%</a:t>
                      </a:r>
                    </a:p>
                  </a:txBody>
                  <a:tcPr marL="6350" marR="6350" marT="6350" marB="0" anchor="b">
                    <a:lnL w="6350" cap="flat" cmpd="sng" algn="ctr">
                      <a:solidFill>
                        <a:srgbClr val="000000"/>
                      </a:solidFill>
                      <a:prstDash val="solid"/>
                      <a:round/>
                      <a:headEnd type="none" w="med" len="med"/>
                      <a:tailEnd type="none" w="med" len="med"/>
                    </a:lnL>
                    <a:lnR w="6350">
                      <a:solidFill>
                        <a:srgbClr val="000000"/>
                      </a:solidFill>
                    </a:lnR>
                    <a:lnT w="6350">
                      <a:solidFill>
                        <a:srgbClr val="000000"/>
                      </a:solidFill>
                    </a:lnT>
                    <a:lnB w="6350">
                      <a:solidFill>
                        <a:srgbClr val="000000"/>
                      </a:solidFill>
                    </a:lnB>
                    <a:solidFill>
                      <a:srgbClr val="FFEBCA"/>
                    </a:solidFill>
                  </a:tcPr>
                </a:tc>
                <a:extLst>
                  <a:ext uri="{0D108BD9-81ED-4DB2-BD59-A6C34878D82A}">
                    <a16:rowId xmlns:a16="http://schemas.microsoft.com/office/drawing/2014/main" val="1657906697"/>
                  </a:ext>
                </a:extLst>
              </a:tr>
            </a:tbl>
          </a:graphicData>
        </a:graphic>
      </p:graphicFrame>
      <p:sp>
        <p:nvSpPr>
          <p:cNvPr id="3" name="Rectangle 2">
            <a:extLst>
              <a:ext uri="{FF2B5EF4-FFF2-40B4-BE49-F238E27FC236}">
                <a16:creationId xmlns:a16="http://schemas.microsoft.com/office/drawing/2014/main" id="{A17C52BE-E4D2-4F84-9A86-D4E6AEDBFDE1}"/>
              </a:ext>
            </a:extLst>
          </p:cNvPr>
          <p:cNvSpPr/>
          <p:nvPr/>
        </p:nvSpPr>
        <p:spPr>
          <a:xfrm>
            <a:off x="2370543" y="2936033"/>
            <a:ext cx="9071282" cy="837672"/>
          </a:xfrm>
          <a:prstGeom prst="rect">
            <a:avLst/>
          </a:prstGeom>
          <a:no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endParaRPr lang="en-US" err="1">
              <a:solidFill>
                <a:prstClr val="white"/>
              </a:solidFill>
              <a:latin typeface="Arial" panose="020B0604020202020204"/>
            </a:endParaRPr>
          </a:p>
        </p:txBody>
      </p:sp>
      <p:sp>
        <p:nvSpPr>
          <p:cNvPr id="6" name="Slide Number Placeholder 5">
            <a:extLst>
              <a:ext uri="{FF2B5EF4-FFF2-40B4-BE49-F238E27FC236}">
                <a16:creationId xmlns:a16="http://schemas.microsoft.com/office/drawing/2014/main" id="{F62C7D92-F5DE-46E3-A686-CD44B3889E1B}"/>
              </a:ext>
            </a:extLst>
          </p:cNvPr>
          <p:cNvSpPr>
            <a:spLocks noGrp="1"/>
          </p:cNvSpPr>
          <p:nvPr>
            <p:ph type="sldNum" sz="quarter" idx="12"/>
          </p:nvPr>
        </p:nvSpPr>
        <p:spPr>
          <a:xfrm>
            <a:off x="11452976" y="6399283"/>
            <a:ext cx="398828" cy="249290"/>
          </a:xfrm>
        </p:spPr>
        <p:txBody>
          <a:bodyPr/>
          <a:lstStyle/>
          <a:p>
            <a:r>
              <a:rPr lang="en-US" dirty="0"/>
              <a:t>7 of 14</a:t>
            </a:r>
          </a:p>
        </p:txBody>
      </p:sp>
      <p:sp>
        <p:nvSpPr>
          <p:cNvPr id="10" name="TextBox 9">
            <a:extLst>
              <a:ext uri="{FF2B5EF4-FFF2-40B4-BE49-F238E27FC236}">
                <a16:creationId xmlns:a16="http://schemas.microsoft.com/office/drawing/2014/main" id="{12706247-374B-F2B9-73E2-DD1CDABF081D}"/>
              </a:ext>
            </a:extLst>
          </p:cNvPr>
          <p:cNvSpPr txBox="1"/>
          <p:nvPr/>
        </p:nvSpPr>
        <p:spPr>
          <a:xfrm>
            <a:off x="1813072" y="5884294"/>
            <a:ext cx="9733885" cy="677108"/>
          </a:xfrm>
          <a:prstGeom prst="rect">
            <a:avLst/>
          </a:prstGeom>
          <a:noFill/>
        </p:spPr>
        <p:txBody>
          <a:bodyPr wrap="square" lIns="0" tIns="0" rIns="0" bIns="0" rtlCol="0">
            <a:spAutoFit/>
          </a:bodyPr>
          <a:lstStyle/>
          <a:p>
            <a:pPr algn="l">
              <a:spcBef>
                <a:spcPts val="600"/>
              </a:spcBef>
            </a:pPr>
            <a:r>
              <a:rPr lang="en-US" sz="1100" dirty="0"/>
              <a:t>These values are accurate for John Hancock and our Competitors to the best of our knowledge as of July 2023. Past performance is not a guarantee of future results. The data shown is taken from illustrations. Values are not guaranteed and certain assumptions are subject to change by the insurer. Actual results may be more or less favorable. This comparison cannot be used with the public. Please have your clients consult with their financial professionals to find out which type of life insurance is most suitable for their needs.</a:t>
            </a:r>
          </a:p>
        </p:txBody>
      </p:sp>
    </p:spTree>
    <p:extLst>
      <p:ext uri="{BB962C8B-B14F-4D97-AF65-F5344CB8AC3E}">
        <p14:creationId xmlns:p14="http://schemas.microsoft.com/office/powerpoint/2010/main" val="582848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931" y="472438"/>
            <a:ext cx="11274553" cy="792167"/>
          </a:xfrm>
        </p:spPr>
        <p:txBody>
          <a:bodyPr anchor="t">
            <a:normAutofit/>
          </a:bodyPr>
          <a:lstStyle/>
          <a:p>
            <a:r>
              <a:rPr lang="en-CA"/>
              <a:t>Real World Performance – Barclays</a:t>
            </a:r>
          </a:p>
        </p:txBody>
      </p:sp>
      <p:sp>
        <p:nvSpPr>
          <p:cNvPr id="7" name="Slide Number Placeholder 6">
            <a:extLst>
              <a:ext uri="{FF2B5EF4-FFF2-40B4-BE49-F238E27FC236}">
                <a16:creationId xmlns:a16="http://schemas.microsoft.com/office/drawing/2014/main" id="{53AED332-B879-E44C-A53D-51E2F93EA4CA}"/>
              </a:ext>
            </a:extLst>
          </p:cNvPr>
          <p:cNvSpPr>
            <a:spLocks noGrp="1"/>
          </p:cNvSpPr>
          <p:nvPr>
            <p:ph type="sldNum" sz="quarter" idx="12"/>
          </p:nvPr>
        </p:nvSpPr>
        <p:spPr>
          <a:xfrm>
            <a:off x="11451582" y="6399283"/>
            <a:ext cx="491277" cy="192348"/>
          </a:xfrm>
        </p:spPr>
        <p:txBody>
          <a:bodyPr anchor="b">
            <a:normAutofit/>
          </a:bodyPr>
          <a:lstStyle/>
          <a:p>
            <a:pPr>
              <a:spcAft>
                <a:spcPts val="600"/>
              </a:spcAft>
            </a:pPr>
            <a:r>
              <a:rPr lang="en-CA" dirty="0">
                <a:solidFill>
                  <a:prstClr val="black"/>
                </a:solidFill>
                <a:latin typeface="Manulife JH Sans Regular"/>
              </a:rPr>
              <a:t>8 of 14</a:t>
            </a:r>
          </a:p>
        </p:txBody>
      </p:sp>
      <p:graphicFrame>
        <p:nvGraphicFramePr>
          <p:cNvPr id="3" name="Table 2">
            <a:extLst>
              <a:ext uri="{FF2B5EF4-FFF2-40B4-BE49-F238E27FC236}">
                <a16:creationId xmlns:a16="http://schemas.microsoft.com/office/drawing/2014/main" id="{EDA53C30-0655-BDC6-8E12-C9F280EC27A9}"/>
              </a:ext>
            </a:extLst>
          </p:cNvPr>
          <p:cNvGraphicFramePr>
            <a:graphicFrameLocks noGrp="1"/>
          </p:cNvGraphicFramePr>
          <p:nvPr>
            <p:extLst>
              <p:ext uri="{D42A27DB-BD31-4B8C-83A1-F6EECF244321}">
                <p14:modId xmlns:p14="http://schemas.microsoft.com/office/powerpoint/2010/main" val="2220671633"/>
              </p:ext>
            </p:extLst>
          </p:nvPr>
        </p:nvGraphicFramePr>
        <p:xfrm>
          <a:off x="3072123" y="2528148"/>
          <a:ext cx="6100453" cy="3130550"/>
        </p:xfrm>
        <a:graphic>
          <a:graphicData uri="http://schemas.openxmlformats.org/drawingml/2006/table">
            <a:tbl>
              <a:tblPr/>
              <a:tblGrid>
                <a:gridCol w="926123">
                  <a:extLst>
                    <a:ext uri="{9D8B030D-6E8A-4147-A177-3AD203B41FA5}">
                      <a16:colId xmlns:a16="http://schemas.microsoft.com/office/drawing/2014/main" val="3265943790"/>
                    </a:ext>
                  </a:extLst>
                </a:gridCol>
                <a:gridCol w="1071858">
                  <a:extLst>
                    <a:ext uri="{9D8B030D-6E8A-4147-A177-3AD203B41FA5}">
                      <a16:colId xmlns:a16="http://schemas.microsoft.com/office/drawing/2014/main" val="1327926879"/>
                    </a:ext>
                  </a:extLst>
                </a:gridCol>
                <a:gridCol w="1322472">
                  <a:extLst>
                    <a:ext uri="{9D8B030D-6E8A-4147-A177-3AD203B41FA5}">
                      <a16:colId xmlns:a16="http://schemas.microsoft.com/office/drawing/2014/main" val="1258552764"/>
                    </a:ext>
                  </a:extLst>
                </a:gridCol>
                <a:gridCol w="1390000">
                  <a:extLst>
                    <a:ext uri="{9D8B030D-6E8A-4147-A177-3AD203B41FA5}">
                      <a16:colId xmlns:a16="http://schemas.microsoft.com/office/drawing/2014/main" val="3758590729"/>
                    </a:ext>
                  </a:extLst>
                </a:gridCol>
                <a:gridCol w="1390000">
                  <a:extLst>
                    <a:ext uri="{9D8B030D-6E8A-4147-A177-3AD203B41FA5}">
                      <a16:colId xmlns:a16="http://schemas.microsoft.com/office/drawing/2014/main" val="2098291997"/>
                    </a:ext>
                  </a:extLst>
                </a:gridCol>
              </a:tblGrid>
              <a:tr h="184150">
                <a:tc>
                  <a:txBody>
                    <a:bodyPr/>
                    <a:lstStyle/>
                    <a:p>
                      <a:pPr algn="ctr" fontAlgn="b"/>
                      <a:endParaRPr lang="en-US" sz="1100" b="1" i="0" u="none" strike="noStrike" dirty="0">
                        <a:solidFill>
                          <a:schemeClr val="bg1"/>
                        </a:solidFill>
                        <a:effectLst/>
                        <a:latin typeface="Calibri"/>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lvl="0" algn="ctr">
                        <a:buNone/>
                      </a:pPr>
                      <a:r>
                        <a:rPr lang="en-US" sz="1100" b="1" i="0" u="none" strike="noStrike">
                          <a:solidFill>
                            <a:schemeClr val="bg1"/>
                          </a:solidFill>
                          <a:effectLst/>
                          <a:latin typeface="Calibri"/>
                        </a:rPr>
                        <a:t>Barclays Index</a:t>
                      </a:r>
                      <a:endParaRPr lang="en-US" sz="1100" b="1" i="0" u="none" strike="noStrike">
                        <a:solidFill>
                          <a:schemeClr val="bg1"/>
                        </a:solidFill>
                        <a:effectLst/>
                        <a:latin typeface="Calibri" panose="020F050202020403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lvl="0" algn="ctr">
                        <a:buNone/>
                      </a:pPr>
                      <a:r>
                        <a:rPr lang="en-US" sz="1100" b="1" i="0" u="none" strike="noStrike">
                          <a:solidFill>
                            <a:schemeClr val="bg1"/>
                          </a:solidFill>
                          <a:effectLst/>
                          <a:latin typeface="Calibri"/>
                        </a:rPr>
                        <a:t>Barclays Bonus (PIUL)</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lvl="0" algn="ctr">
                        <a:buNone/>
                      </a:pPr>
                      <a:r>
                        <a:rPr lang="en-US" sz="1100" b="1" i="0" u="none" strike="noStrike">
                          <a:solidFill>
                            <a:schemeClr val="bg1"/>
                          </a:solidFill>
                          <a:effectLst/>
                          <a:latin typeface="Calibri"/>
                        </a:rPr>
                        <a:t>Barclays Classic (PIUL)</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lvl="0" algn="ctr">
                        <a:buNone/>
                      </a:pPr>
                      <a:r>
                        <a:rPr lang="en-US" sz="1100" b="1" i="0" u="none" strike="noStrike">
                          <a:solidFill>
                            <a:schemeClr val="bg1"/>
                          </a:solidFill>
                          <a:effectLst/>
                          <a:latin typeface="Calibri"/>
                        </a:rPr>
                        <a:t>Barclays Plus (PIUL)</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62913684"/>
                  </a:ext>
                </a:extLst>
              </a:tr>
              <a:tr h="184150">
                <a:tc>
                  <a:txBody>
                    <a:bodyPr/>
                    <a:lstStyle/>
                    <a:p>
                      <a:pPr algn="ctr" fontAlgn="b"/>
                      <a:r>
                        <a:rPr lang="en-US" sz="1100" b="0" i="0" u="none" strike="noStrike" dirty="0">
                          <a:solidFill>
                            <a:srgbClr val="000000"/>
                          </a:solidFill>
                          <a:effectLst/>
                          <a:latin typeface="Arial"/>
                        </a:rPr>
                        <a:t>2007-2008</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ctr">
                        <a:buNone/>
                      </a:pPr>
                      <a:r>
                        <a:rPr lang="en-US" sz="1100">
                          <a:effectLst/>
                          <a:latin typeface="Arial"/>
                        </a:rPr>
                        <a:t>-10.68%</a:t>
                      </a:r>
                      <a:endParaRPr lang="en-US" sz="1100">
                        <a:latin typeface="Arial"/>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ctr">
                        <a:buNone/>
                      </a:pPr>
                      <a:r>
                        <a:rPr lang="en-US" sz="1100">
                          <a:effectLst/>
                          <a:latin typeface="Arial"/>
                        </a:rPr>
                        <a:t>0.00%</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ctr">
                        <a:buNone/>
                      </a:pPr>
                      <a:r>
                        <a:rPr lang="en-US" sz="1100">
                          <a:effectLst/>
                          <a:latin typeface="Arial"/>
                        </a:rPr>
                        <a:t>0.00%</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100" b="0" i="0" u="none" strike="noStrike" dirty="0">
                          <a:solidFill>
                            <a:srgbClr val="000000"/>
                          </a:solidFill>
                          <a:effectLst/>
                          <a:latin typeface="Arial" panose="020B0604020202020204" pitchFamily="34" charset="0"/>
                        </a:rPr>
                        <a:t>-0.84%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19279131"/>
                  </a:ext>
                </a:extLst>
              </a:tr>
              <a:tr h="184150">
                <a:tc>
                  <a:txBody>
                    <a:bodyPr/>
                    <a:lstStyle/>
                    <a:p>
                      <a:pPr algn="ctr" fontAlgn="b"/>
                      <a:r>
                        <a:rPr lang="en-US" sz="1100" b="0" i="0" u="none" strike="noStrike">
                          <a:solidFill>
                            <a:srgbClr val="000000"/>
                          </a:solidFill>
                          <a:effectLst/>
                          <a:latin typeface="Arial"/>
                        </a:rPr>
                        <a:t>2008-2009</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ctr">
                        <a:buNone/>
                      </a:pPr>
                      <a:r>
                        <a:rPr lang="en-US" sz="1100">
                          <a:effectLst/>
                          <a:latin typeface="Arial"/>
                        </a:rPr>
                        <a:t>12.83%</a:t>
                      </a:r>
                      <a:endParaRPr lang="en-US" sz="1100">
                        <a:latin typeface="Arial"/>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ctr">
                        <a:buNone/>
                      </a:pPr>
                      <a:r>
                        <a:rPr lang="en-US" sz="1100">
                          <a:effectLst/>
                          <a:latin typeface="Arial"/>
                        </a:rPr>
                        <a:t>14.11%</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ctr">
                        <a:buNone/>
                      </a:pPr>
                      <a:r>
                        <a:rPr lang="en-US" sz="1100">
                          <a:effectLst/>
                          <a:latin typeface="Arial"/>
                        </a:rPr>
                        <a:t>17.96%</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100" b="0" i="0" u="none" strike="noStrike" dirty="0">
                          <a:solidFill>
                            <a:srgbClr val="000000"/>
                          </a:solidFill>
                          <a:effectLst/>
                          <a:latin typeface="Arial" panose="020B0604020202020204" pitchFamily="34" charset="0"/>
                        </a:rPr>
                        <a:t>19.69%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25967316"/>
                  </a:ext>
                </a:extLst>
              </a:tr>
              <a:tr h="184150">
                <a:tc>
                  <a:txBody>
                    <a:bodyPr/>
                    <a:lstStyle/>
                    <a:p>
                      <a:pPr algn="ctr" fontAlgn="b"/>
                      <a:r>
                        <a:rPr lang="en-US" sz="1100" b="0" i="0" u="none" strike="noStrike">
                          <a:solidFill>
                            <a:srgbClr val="000000"/>
                          </a:solidFill>
                          <a:effectLst/>
                          <a:latin typeface="Arial"/>
                        </a:rPr>
                        <a:t>2009-2010</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ctr">
                        <a:buNone/>
                      </a:pPr>
                      <a:r>
                        <a:rPr lang="en-US" sz="1100">
                          <a:effectLst/>
                          <a:latin typeface="Arial"/>
                        </a:rPr>
                        <a:t>12.63%</a:t>
                      </a:r>
                      <a:endParaRPr lang="en-US" sz="1100">
                        <a:latin typeface="Arial"/>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ctr">
                        <a:buNone/>
                      </a:pPr>
                      <a:r>
                        <a:rPr lang="en-US" sz="1100">
                          <a:effectLst/>
                          <a:latin typeface="Arial"/>
                        </a:rPr>
                        <a:t>13.89%</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ctr">
                        <a:buNone/>
                      </a:pPr>
                      <a:r>
                        <a:rPr lang="en-US" sz="1100">
                          <a:effectLst/>
                          <a:latin typeface="Arial"/>
                        </a:rPr>
                        <a:t>17.68%</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100" b="0" i="0" u="none" strike="noStrike" dirty="0">
                          <a:solidFill>
                            <a:srgbClr val="000000"/>
                          </a:solidFill>
                          <a:effectLst/>
                          <a:latin typeface="Arial" panose="020B0604020202020204" pitchFamily="34" charset="0"/>
                        </a:rPr>
                        <a:t>19.37%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23639900"/>
                  </a:ext>
                </a:extLst>
              </a:tr>
              <a:tr h="184150">
                <a:tc>
                  <a:txBody>
                    <a:bodyPr/>
                    <a:lstStyle/>
                    <a:p>
                      <a:pPr algn="ctr" fontAlgn="b"/>
                      <a:r>
                        <a:rPr lang="en-US" sz="1100" b="0" i="0" u="none" strike="noStrike">
                          <a:solidFill>
                            <a:srgbClr val="000000"/>
                          </a:solidFill>
                          <a:effectLst/>
                          <a:latin typeface="Arial"/>
                        </a:rPr>
                        <a:t>2010-2011</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ctr">
                        <a:buNone/>
                      </a:pPr>
                      <a:r>
                        <a:rPr lang="en-US" sz="1100">
                          <a:effectLst/>
                          <a:latin typeface="Arial"/>
                        </a:rPr>
                        <a:t>11.93%</a:t>
                      </a:r>
                      <a:endParaRPr lang="en-US" sz="1100">
                        <a:latin typeface="Arial"/>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ctr">
                        <a:buNone/>
                      </a:pPr>
                      <a:r>
                        <a:rPr lang="en-US" sz="1100">
                          <a:effectLst/>
                          <a:latin typeface="Arial"/>
                        </a:rPr>
                        <a:t>13.13%</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ctr">
                        <a:buNone/>
                      </a:pPr>
                      <a:r>
                        <a:rPr lang="en-US" sz="1100">
                          <a:effectLst/>
                          <a:latin typeface="Arial"/>
                        </a:rPr>
                        <a:t>16.71%</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100" b="0" i="0" u="none" strike="noStrike" dirty="0">
                          <a:solidFill>
                            <a:srgbClr val="000000"/>
                          </a:solidFill>
                          <a:effectLst/>
                          <a:latin typeface="Arial" panose="020B0604020202020204" pitchFamily="34" charset="0"/>
                        </a:rPr>
                        <a:t>18.25%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01174666"/>
                  </a:ext>
                </a:extLst>
              </a:tr>
              <a:tr h="184150">
                <a:tc>
                  <a:txBody>
                    <a:bodyPr/>
                    <a:lstStyle/>
                    <a:p>
                      <a:pPr algn="ctr" fontAlgn="b"/>
                      <a:r>
                        <a:rPr lang="en-US" sz="1100" b="0" i="0" u="none" strike="noStrike">
                          <a:solidFill>
                            <a:srgbClr val="000000"/>
                          </a:solidFill>
                          <a:effectLst/>
                          <a:latin typeface="Arial"/>
                        </a:rPr>
                        <a:t>2011-2012</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ctr">
                        <a:buNone/>
                      </a:pPr>
                      <a:r>
                        <a:rPr lang="en-US" sz="1100">
                          <a:effectLst/>
                          <a:latin typeface="Arial"/>
                        </a:rPr>
                        <a:t>10.39%</a:t>
                      </a:r>
                      <a:endParaRPr lang="en-US" sz="1100">
                        <a:latin typeface="Arial"/>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ctr">
                        <a:buNone/>
                      </a:pPr>
                      <a:r>
                        <a:rPr lang="en-US" sz="1100">
                          <a:effectLst/>
                          <a:latin typeface="Arial"/>
                        </a:rPr>
                        <a:t>11.43%</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ctr">
                        <a:buNone/>
                      </a:pPr>
                      <a:r>
                        <a:rPr lang="en-US" sz="1100">
                          <a:effectLst/>
                          <a:latin typeface="Arial"/>
                        </a:rPr>
                        <a:t>14.55%</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100" b="0" i="0" u="none" strike="noStrike" dirty="0">
                          <a:solidFill>
                            <a:srgbClr val="000000"/>
                          </a:solidFill>
                          <a:effectLst/>
                          <a:latin typeface="Arial" panose="020B0604020202020204" pitchFamily="34" charset="0"/>
                        </a:rPr>
                        <a:t>15.78%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9971324"/>
                  </a:ext>
                </a:extLst>
              </a:tr>
              <a:tr h="184150">
                <a:tc>
                  <a:txBody>
                    <a:bodyPr/>
                    <a:lstStyle/>
                    <a:p>
                      <a:pPr algn="ctr" fontAlgn="b"/>
                      <a:r>
                        <a:rPr lang="en-US" sz="1100" b="0" i="0" u="none" strike="noStrike">
                          <a:solidFill>
                            <a:srgbClr val="000000"/>
                          </a:solidFill>
                          <a:effectLst/>
                          <a:latin typeface="Arial"/>
                        </a:rPr>
                        <a:t>2012-2013</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ctr">
                        <a:buNone/>
                      </a:pPr>
                      <a:r>
                        <a:rPr lang="en-US" sz="1100">
                          <a:effectLst/>
                          <a:latin typeface="Arial"/>
                        </a:rPr>
                        <a:t>15.20%</a:t>
                      </a:r>
                      <a:endParaRPr lang="en-US" sz="1100">
                        <a:latin typeface="Arial"/>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ctr">
                        <a:buNone/>
                      </a:pPr>
                      <a:r>
                        <a:rPr lang="en-US" sz="1100">
                          <a:effectLst/>
                          <a:latin typeface="Arial"/>
                        </a:rPr>
                        <a:t>16.72%</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ctr">
                        <a:buNone/>
                      </a:pPr>
                      <a:r>
                        <a:rPr lang="en-US" sz="1100">
                          <a:effectLst/>
                          <a:latin typeface="Arial"/>
                        </a:rPr>
                        <a:t>21.28%</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100" b="0" i="0" u="none" strike="noStrike" dirty="0">
                          <a:solidFill>
                            <a:srgbClr val="000000"/>
                          </a:solidFill>
                          <a:effectLst/>
                          <a:latin typeface="Arial" panose="020B0604020202020204" pitchFamily="34" charset="0"/>
                        </a:rPr>
                        <a:t>23.48%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49313008"/>
                  </a:ext>
                </a:extLst>
              </a:tr>
              <a:tr h="184150">
                <a:tc>
                  <a:txBody>
                    <a:bodyPr/>
                    <a:lstStyle/>
                    <a:p>
                      <a:pPr algn="ctr" fontAlgn="b"/>
                      <a:r>
                        <a:rPr lang="en-US" sz="1100" b="0" i="0" u="none" strike="noStrike">
                          <a:solidFill>
                            <a:srgbClr val="000000"/>
                          </a:solidFill>
                          <a:effectLst/>
                          <a:latin typeface="Arial"/>
                        </a:rPr>
                        <a:t>2013-2014</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ctr">
                        <a:buNone/>
                      </a:pPr>
                      <a:r>
                        <a:rPr lang="en-US" sz="1100">
                          <a:effectLst/>
                          <a:latin typeface="Arial"/>
                        </a:rPr>
                        <a:t>13.97%</a:t>
                      </a:r>
                      <a:endParaRPr lang="en-US" sz="1100">
                        <a:latin typeface="Arial"/>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ctr">
                        <a:buNone/>
                      </a:pPr>
                      <a:r>
                        <a:rPr lang="en-US" sz="1100">
                          <a:effectLst/>
                          <a:latin typeface="Arial"/>
                        </a:rPr>
                        <a:t>15.37%</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ctr">
                        <a:buNone/>
                      </a:pPr>
                      <a:r>
                        <a:rPr lang="en-US" sz="1100">
                          <a:effectLst/>
                          <a:latin typeface="Arial"/>
                        </a:rPr>
                        <a:t>19.56%</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100" b="0" i="0" u="none" strike="noStrike" dirty="0">
                          <a:solidFill>
                            <a:srgbClr val="000000"/>
                          </a:solidFill>
                          <a:effectLst/>
                          <a:latin typeface="Arial" panose="020B0604020202020204" pitchFamily="34" charset="0"/>
                        </a:rPr>
                        <a:t>21.51%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28390777"/>
                  </a:ext>
                </a:extLst>
              </a:tr>
              <a:tr h="184150">
                <a:tc>
                  <a:txBody>
                    <a:bodyPr/>
                    <a:lstStyle/>
                    <a:p>
                      <a:pPr algn="ctr" fontAlgn="b"/>
                      <a:r>
                        <a:rPr lang="en-US" sz="1100" b="0" i="0" u="none" strike="noStrike">
                          <a:solidFill>
                            <a:srgbClr val="000000"/>
                          </a:solidFill>
                          <a:effectLst/>
                          <a:latin typeface="Arial"/>
                        </a:rPr>
                        <a:t>2014-2015</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ctr">
                        <a:buNone/>
                      </a:pPr>
                      <a:r>
                        <a:rPr lang="en-US" sz="1100">
                          <a:effectLst/>
                          <a:latin typeface="Arial"/>
                        </a:rPr>
                        <a:t>-2.07%</a:t>
                      </a:r>
                      <a:endParaRPr lang="en-US" sz="1100">
                        <a:latin typeface="Arial"/>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ctr">
                        <a:buNone/>
                      </a:pPr>
                      <a:r>
                        <a:rPr lang="en-US" sz="1100">
                          <a:effectLst/>
                          <a:latin typeface="Arial"/>
                        </a:rPr>
                        <a:t>0.00%</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ctr">
                        <a:buNone/>
                      </a:pPr>
                      <a:r>
                        <a:rPr lang="en-US" sz="1100">
                          <a:effectLst/>
                          <a:latin typeface="Arial"/>
                        </a:rPr>
                        <a:t>0.00%</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100" b="0" i="0" u="none" strike="noStrike" dirty="0">
                          <a:solidFill>
                            <a:srgbClr val="000000"/>
                          </a:solidFill>
                          <a:effectLst/>
                          <a:latin typeface="Arial" panose="020B0604020202020204" pitchFamily="34" charset="0"/>
                        </a:rPr>
                        <a:t>-0.84%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65882867"/>
                  </a:ext>
                </a:extLst>
              </a:tr>
              <a:tr h="184150">
                <a:tc>
                  <a:txBody>
                    <a:bodyPr/>
                    <a:lstStyle/>
                    <a:p>
                      <a:pPr algn="ctr" fontAlgn="b"/>
                      <a:r>
                        <a:rPr lang="en-US" sz="1100" b="0" i="0" u="none" strike="noStrike">
                          <a:solidFill>
                            <a:srgbClr val="000000"/>
                          </a:solidFill>
                          <a:effectLst/>
                          <a:latin typeface="Arial"/>
                        </a:rPr>
                        <a:t>2015-2016</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ctr">
                        <a:buNone/>
                      </a:pPr>
                      <a:r>
                        <a:rPr lang="en-US" sz="1100">
                          <a:effectLst/>
                          <a:latin typeface="Arial"/>
                        </a:rPr>
                        <a:t>7.77%</a:t>
                      </a:r>
                      <a:endParaRPr lang="en-US" sz="1100">
                        <a:latin typeface="Arial"/>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ctr">
                        <a:buNone/>
                      </a:pPr>
                      <a:r>
                        <a:rPr lang="en-US" sz="1100">
                          <a:effectLst/>
                          <a:latin typeface="Arial"/>
                        </a:rPr>
                        <a:t>8.55%</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ctr">
                        <a:buNone/>
                      </a:pPr>
                      <a:r>
                        <a:rPr lang="en-US" sz="1100">
                          <a:effectLst/>
                          <a:latin typeface="Arial"/>
                        </a:rPr>
                        <a:t>10.88%</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100" b="0" i="0" u="none" strike="noStrike" dirty="0">
                          <a:solidFill>
                            <a:srgbClr val="000000"/>
                          </a:solidFill>
                          <a:effectLst/>
                          <a:latin typeface="Arial" panose="020B0604020202020204" pitchFamily="34" charset="0"/>
                        </a:rPr>
                        <a:t>11.59%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40848847"/>
                  </a:ext>
                </a:extLst>
              </a:tr>
              <a:tr h="184150">
                <a:tc>
                  <a:txBody>
                    <a:bodyPr/>
                    <a:lstStyle/>
                    <a:p>
                      <a:pPr algn="ctr" fontAlgn="b"/>
                      <a:r>
                        <a:rPr lang="en-US" sz="1100" b="0" i="0" u="none" strike="noStrike">
                          <a:solidFill>
                            <a:srgbClr val="000000"/>
                          </a:solidFill>
                          <a:effectLst/>
                          <a:latin typeface="Arial"/>
                        </a:rPr>
                        <a:t>2016-2017</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ctr">
                        <a:buNone/>
                      </a:pPr>
                      <a:r>
                        <a:rPr lang="en-US" sz="1100">
                          <a:effectLst/>
                          <a:latin typeface="Arial"/>
                        </a:rPr>
                        <a:t>11.60%</a:t>
                      </a:r>
                      <a:endParaRPr lang="en-US" sz="1100">
                        <a:latin typeface="Arial"/>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ctr">
                        <a:buNone/>
                      </a:pPr>
                      <a:r>
                        <a:rPr lang="en-US" sz="1100">
                          <a:effectLst/>
                          <a:latin typeface="Arial"/>
                        </a:rPr>
                        <a:t>12.76%</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ctr">
                        <a:buNone/>
                      </a:pPr>
                      <a:r>
                        <a:rPr lang="en-US" sz="1100">
                          <a:effectLst/>
                          <a:latin typeface="Arial"/>
                        </a:rPr>
                        <a:t>16.24%</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100" b="0" i="0" u="none" strike="noStrike" dirty="0">
                          <a:solidFill>
                            <a:srgbClr val="000000"/>
                          </a:solidFill>
                          <a:effectLst/>
                          <a:latin typeface="Arial" panose="020B0604020202020204" pitchFamily="34" charset="0"/>
                        </a:rPr>
                        <a:t>17.72%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4229221"/>
                  </a:ext>
                </a:extLst>
              </a:tr>
              <a:tr h="184150">
                <a:tc>
                  <a:txBody>
                    <a:bodyPr/>
                    <a:lstStyle/>
                    <a:p>
                      <a:pPr algn="ctr" fontAlgn="b"/>
                      <a:r>
                        <a:rPr lang="en-US" sz="1100" b="0" i="0" u="none" strike="noStrike">
                          <a:solidFill>
                            <a:srgbClr val="000000"/>
                          </a:solidFill>
                          <a:effectLst/>
                          <a:latin typeface="Arial"/>
                        </a:rPr>
                        <a:t>2017-2018</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ctr">
                        <a:buNone/>
                      </a:pPr>
                      <a:r>
                        <a:rPr lang="en-US" sz="1100">
                          <a:effectLst/>
                          <a:latin typeface="Arial"/>
                        </a:rPr>
                        <a:t>-2.30%</a:t>
                      </a:r>
                      <a:endParaRPr lang="en-US" sz="1100">
                        <a:latin typeface="Arial"/>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ctr">
                        <a:buNone/>
                      </a:pPr>
                      <a:r>
                        <a:rPr lang="en-US" sz="1100">
                          <a:effectLst/>
                          <a:latin typeface="Arial"/>
                        </a:rPr>
                        <a:t>0.00%</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ctr">
                        <a:buNone/>
                      </a:pPr>
                      <a:r>
                        <a:rPr lang="en-US" sz="1100">
                          <a:effectLst/>
                          <a:latin typeface="Arial"/>
                        </a:rPr>
                        <a:t>0.00%</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100" b="0" i="0" u="none" strike="noStrike" dirty="0">
                          <a:solidFill>
                            <a:srgbClr val="000000"/>
                          </a:solidFill>
                          <a:effectLst/>
                          <a:latin typeface="Arial" panose="020B0604020202020204" pitchFamily="34" charset="0"/>
                        </a:rPr>
                        <a:t>-0.84%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9753926"/>
                  </a:ext>
                </a:extLst>
              </a:tr>
              <a:tr h="184150">
                <a:tc>
                  <a:txBody>
                    <a:bodyPr/>
                    <a:lstStyle/>
                    <a:p>
                      <a:pPr algn="ctr" fontAlgn="b"/>
                      <a:r>
                        <a:rPr lang="en-US" sz="1100" b="0" i="0" u="none" strike="noStrike">
                          <a:solidFill>
                            <a:srgbClr val="000000"/>
                          </a:solidFill>
                          <a:effectLst/>
                          <a:latin typeface="Arial"/>
                        </a:rPr>
                        <a:t>2018-2019</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ctr">
                        <a:buNone/>
                      </a:pPr>
                      <a:r>
                        <a:rPr lang="en-US" sz="1100">
                          <a:effectLst/>
                          <a:latin typeface="Arial"/>
                        </a:rPr>
                        <a:t>17.69%</a:t>
                      </a:r>
                      <a:endParaRPr lang="en-US" sz="1100">
                        <a:latin typeface="Arial"/>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ctr">
                        <a:buNone/>
                      </a:pPr>
                      <a:r>
                        <a:rPr lang="en-US" sz="1100">
                          <a:effectLst/>
                          <a:latin typeface="Arial"/>
                        </a:rPr>
                        <a:t>19.45%</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ctr">
                        <a:buNone/>
                      </a:pPr>
                      <a:r>
                        <a:rPr lang="en-US" sz="1100" dirty="0">
                          <a:effectLst/>
                          <a:latin typeface="Arial"/>
                        </a:rPr>
                        <a:t>24.76%</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100" b="0" i="0" u="none" strike="noStrike" dirty="0">
                          <a:solidFill>
                            <a:srgbClr val="000000"/>
                          </a:solidFill>
                          <a:effectLst/>
                          <a:latin typeface="Arial" panose="020B0604020202020204" pitchFamily="34" charset="0"/>
                        </a:rPr>
                        <a:t>27.46%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13127207"/>
                  </a:ext>
                </a:extLst>
              </a:tr>
              <a:tr h="184150">
                <a:tc>
                  <a:txBody>
                    <a:bodyPr/>
                    <a:lstStyle/>
                    <a:p>
                      <a:pPr algn="ctr" fontAlgn="b"/>
                      <a:r>
                        <a:rPr lang="en-US" sz="1100" b="0" i="0" u="none" strike="noStrike">
                          <a:solidFill>
                            <a:srgbClr val="000000"/>
                          </a:solidFill>
                          <a:effectLst/>
                          <a:latin typeface="Arial"/>
                        </a:rPr>
                        <a:t>2019-2020</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ctr">
                        <a:buNone/>
                      </a:pPr>
                      <a:r>
                        <a:rPr lang="en-US" sz="1100">
                          <a:effectLst/>
                          <a:latin typeface="Arial"/>
                        </a:rPr>
                        <a:t>8.43%</a:t>
                      </a:r>
                      <a:endParaRPr lang="en-US" sz="1100">
                        <a:latin typeface="Arial"/>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ctr">
                        <a:buNone/>
                      </a:pPr>
                      <a:r>
                        <a:rPr lang="en-US" sz="1100">
                          <a:effectLst/>
                          <a:latin typeface="Arial"/>
                        </a:rPr>
                        <a:t>9.27%</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ctr">
                        <a:buNone/>
                      </a:pPr>
                      <a:r>
                        <a:rPr lang="en-US" sz="1100">
                          <a:effectLst/>
                          <a:latin typeface="Arial"/>
                        </a:rPr>
                        <a:t>11.80%</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100" b="0" i="0" u="none" strike="noStrike" dirty="0">
                          <a:solidFill>
                            <a:srgbClr val="000000"/>
                          </a:solidFill>
                          <a:effectLst/>
                          <a:latin typeface="Arial" panose="020B0604020202020204" pitchFamily="34" charset="0"/>
                        </a:rPr>
                        <a:t>12.65%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43451712"/>
                  </a:ext>
                </a:extLst>
              </a:tr>
              <a:tr h="184150">
                <a:tc>
                  <a:txBody>
                    <a:bodyPr/>
                    <a:lstStyle/>
                    <a:p>
                      <a:pPr algn="ctr" fontAlgn="b"/>
                      <a:r>
                        <a:rPr lang="en-US" sz="1100" b="0" i="0" u="none" strike="noStrike">
                          <a:solidFill>
                            <a:srgbClr val="000000"/>
                          </a:solidFill>
                          <a:effectLst/>
                          <a:latin typeface="Arial"/>
                        </a:rPr>
                        <a:t>2020-2021</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ctr">
                        <a:buNone/>
                      </a:pPr>
                      <a:r>
                        <a:rPr lang="en-US" sz="1100">
                          <a:effectLst/>
                          <a:latin typeface="Arial"/>
                        </a:rPr>
                        <a:t>2.60%</a:t>
                      </a:r>
                      <a:endParaRPr lang="en-US" sz="1100">
                        <a:latin typeface="Arial"/>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ctr">
                        <a:buNone/>
                      </a:pPr>
                      <a:r>
                        <a:rPr lang="en-US" sz="1100">
                          <a:effectLst/>
                          <a:latin typeface="Arial"/>
                        </a:rPr>
                        <a:t>2.86%</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ctr">
                        <a:buNone/>
                      </a:pPr>
                      <a:r>
                        <a:rPr lang="en-US" sz="1100">
                          <a:effectLst/>
                          <a:latin typeface="Arial"/>
                        </a:rPr>
                        <a:t>3.64%</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100" b="0" i="0" u="none" strike="noStrike" dirty="0">
                          <a:solidFill>
                            <a:srgbClr val="000000"/>
                          </a:solidFill>
                          <a:effectLst/>
                          <a:latin typeface="Arial" panose="020B0604020202020204" pitchFamily="34" charset="0"/>
                        </a:rPr>
                        <a:t>3.32%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82924542"/>
                  </a:ext>
                </a:extLst>
              </a:tr>
              <a:tr h="184150">
                <a:tc>
                  <a:txBody>
                    <a:bodyPr/>
                    <a:lstStyle/>
                    <a:p>
                      <a:pPr algn="ctr" fontAlgn="b"/>
                      <a:r>
                        <a:rPr lang="en-US" sz="1100" b="0" i="0" u="none" strike="noStrike">
                          <a:solidFill>
                            <a:srgbClr val="000000"/>
                          </a:solidFill>
                          <a:effectLst/>
                          <a:latin typeface="Arial"/>
                        </a:rPr>
                        <a:t>2021-2022</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ctr">
                        <a:buNone/>
                      </a:pPr>
                      <a:r>
                        <a:rPr lang="en-US" sz="1100" dirty="0">
                          <a:effectLst/>
                          <a:latin typeface="Arial"/>
                        </a:rPr>
                        <a:t>-12.92%</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ctr">
                        <a:buNone/>
                      </a:pPr>
                      <a:r>
                        <a:rPr lang="en-US" sz="1100">
                          <a:effectLst/>
                          <a:latin typeface="Arial"/>
                        </a:rPr>
                        <a:t>0.00%</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ctr">
                        <a:buNone/>
                      </a:pPr>
                      <a:r>
                        <a:rPr lang="en-US" sz="1100">
                          <a:effectLst/>
                          <a:latin typeface="Arial"/>
                        </a:rPr>
                        <a:t>0.00%</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100" b="0" i="0" u="none" strike="noStrike" dirty="0">
                          <a:solidFill>
                            <a:srgbClr val="000000"/>
                          </a:solidFill>
                          <a:effectLst/>
                          <a:latin typeface="Arial" panose="020B0604020202020204" pitchFamily="34" charset="0"/>
                        </a:rPr>
                        <a:t>-0.84%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5958730"/>
                  </a:ext>
                </a:extLst>
              </a:tr>
              <a:tr h="184150">
                <a:tc>
                  <a:txBody>
                    <a:bodyPr/>
                    <a:lstStyle/>
                    <a:p>
                      <a:pPr algn="ctr" fontAlgn="b"/>
                      <a:r>
                        <a:rPr lang="en-US" sz="1100" b="0" i="0" u="none" strike="noStrike">
                          <a:solidFill>
                            <a:srgbClr val="000000"/>
                          </a:solidFill>
                          <a:effectLst/>
                          <a:latin typeface="Arial"/>
                        </a:rPr>
                        <a:t>Average:</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en-US" sz="1100" kern="1200" dirty="0">
                          <a:solidFill>
                            <a:schemeClr val="tx1"/>
                          </a:solidFill>
                          <a:effectLst/>
                          <a:latin typeface="Arial"/>
                          <a:ea typeface="+mn-ea"/>
                          <a:cs typeface="+mn-cs"/>
                        </a:rPr>
                        <a:t>6.06%</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en-US" sz="1100" kern="1200" dirty="0">
                          <a:solidFill>
                            <a:schemeClr val="tx1"/>
                          </a:solidFill>
                          <a:effectLst/>
                          <a:latin typeface="Arial"/>
                          <a:ea typeface="+mn-ea"/>
                          <a:cs typeface="+mn-cs"/>
                        </a:rPr>
                        <a:t>9.62%</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en-US" sz="1100" kern="1200" dirty="0">
                          <a:solidFill>
                            <a:schemeClr val="tx1"/>
                          </a:solidFill>
                          <a:effectLst/>
                          <a:latin typeface="Arial"/>
                          <a:ea typeface="+mn-ea"/>
                          <a:cs typeface="+mn-cs"/>
                        </a:rPr>
                        <a:t>11.35%</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en-US" sz="1100" kern="1200" dirty="0">
                          <a:solidFill>
                            <a:schemeClr val="tx1"/>
                          </a:solidFill>
                          <a:effectLst/>
                          <a:latin typeface="Arial"/>
                          <a:ea typeface="+mn-ea"/>
                          <a:cs typeface="+mn-cs"/>
                        </a:rPr>
                        <a:t>12.08%</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47543273"/>
                  </a:ext>
                </a:extLst>
              </a:tr>
            </a:tbl>
          </a:graphicData>
        </a:graphic>
      </p:graphicFrame>
      <p:sp>
        <p:nvSpPr>
          <p:cNvPr id="6" name="Content Placeholder 30">
            <a:extLst>
              <a:ext uri="{FF2B5EF4-FFF2-40B4-BE49-F238E27FC236}">
                <a16:creationId xmlns:a16="http://schemas.microsoft.com/office/drawing/2014/main" id="{E774A398-388E-B12B-CF4D-DD19AE30597C}"/>
              </a:ext>
            </a:extLst>
          </p:cNvPr>
          <p:cNvSpPr>
            <a:spLocks noGrp="1"/>
          </p:cNvSpPr>
          <p:nvPr>
            <p:ph idx="1"/>
          </p:nvPr>
        </p:nvSpPr>
        <p:spPr>
          <a:xfrm>
            <a:off x="412345" y="1191310"/>
            <a:ext cx="11274551" cy="1044966"/>
          </a:xfrm>
        </p:spPr>
        <p:txBody>
          <a:bodyPr vert="horz" lIns="0" tIns="0" rIns="0" bIns="0" rtlCol="0" anchor="t">
            <a:noAutofit/>
          </a:bodyPr>
          <a:lstStyle/>
          <a:p>
            <a:pPr marL="237490" indent="-237490">
              <a:buClr>
                <a:srgbClr val="000000"/>
              </a:buClr>
              <a:buSzPct val="114999"/>
              <a:buFont typeface="Arial"/>
              <a:buChar char="•"/>
            </a:pPr>
            <a:r>
              <a:rPr lang="en-US" sz="1600">
                <a:ea typeface="+mn-lt"/>
                <a:cs typeface="+mn-lt"/>
              </a:rPr>
              <a:t>Barclays index continues to offer highest real world upside potential on managed volatility accounts (up 7.08% YTD)</a:t>
            </a:r>
            <a:endParaRPr lang="en-US"/>
          </a:p>
          <a:p>
            <a:pPr marL="237490" indent="-237490">
              <a:buClr>
                <a:srgbClr val="000000"/>
              </a:buClr>
              <a:buSzPct val="114999"/>
              <a:buFont typeface="Arial"/>
              <a:buChar char="•"/>
            </a:pPr>
            <a:r>
              <a:rPr lang="en-US" sz="1600">
                <a:ea typeface="+mn-lt"/>
                <a:cs typeface="+mn-lt"/>
              </a:rPr>
              <a:t>Higher volatility threshold than competitors and minimum equity exposure that no other index offers</a:t>
            </a:r>
          </a:p>
          <a:p>
            <a:pPr marL="237490" indent="-237490">
              <a:buClr>
                <a:srgbClr val="000000"/>
              </a:buClr>
              <a:buSzPct val="114999"/>
              <a:buFont typeface="Arial"/>
              <a:buChar char="•"/>
            </a:pPr>
            <a:r>
              <a:rPr lang="en-US" sz="1600">
                <a:ea typeface="+mn-lt"/>
                <a:cs typeface="+mn-lt"/>
              </a:rPr>
              <a:t>Broad asset base to ensure index doesn't get "stuck" in just bonds or cash</a:t>
            </a:r>
          </a:p>
        </p:txBody>
      </p:sp>
      <p:sp>
        <p:nvSpPr>
          <p:cNvPr id="4" name="TextBox 3">
            <a:extLst>
              <a:ext uri="{FF2B5EF4-FFF2-40B4-BE49-F238E27FC236}">
                <a16:creationId xmlns:a16="http://schemas.microsoft.com/office/drawing/2014/main" id="{78924497-E21D-AA85-080B-8E3AFA60D5F1}"/>
              </a:ext>
            </a:extLst>
          </p:cNvPr>
          <p:cNvSpPr txBox="1"/>
          <p:nvPr/>
        </p:nvSpPr>
        <p:spPr>
          <a:xfrm>
            <a:off x="1903545" y="6220609"/>
            <a:ext cx="9548037" cy="461665"/>
          </a:xfrm>
          <a:prstGeom prst="rect">
            <a:avLst/>
          </a:prstGeom>
          <a:noFill/>
        </p:spPr>
        <p:txBody>
          <a:bodyPr wrap="square" lIns="0" tIns="0" rIns="0" bIns="0" rtlCol="0">
            <a:spAutoFit/>
          </a:bodyPr>
          <a:lstStyle/>
          <a:p>
            <a:pPr algn="l">
              <a:spcBef>
                <a:spcPts val="600"/>
              </a:spcBef>
            </a:pPr>
            <a:r>
              <a:rPr lang="en-US" sz="1000"/>
              <a:t>The 15 year back tested average is hypothetical as the Barclays Global MA Index was created in 2021. The hypothetical values of the Barclays Global MA Index are prepared with the benefit of hindsight. There can be no assurances that the Barclays Global MA Index values will actually perform in the same manner as the hypothetical values.</a:t>
            </a:r>
          </a:p>
        </p:txBody>
      </p:sp>
    </p:spTree>
    <p:custDataLst>
      <p:tags r:id="rId1"/>
    </p:custDataLst>
    <p:extLst>
      <p:ext uri="{BB962C8B-B14F-4D97-AF65-F5344CB8AC3E}">
        <p14:creationId xmlns:p14="http://schemas.microsoft.com/office/powerpoint/2010/main" val="3475584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52F86-394B-43BB-754D-53B74D51E6B5}"/>
              </a:ext>
            </a:extLst>
          </p:cNvPr>
          <p:cNvSpPr>
            <a:spLocks noGrp="1"/>
          </p:cNvSpPr>
          <p:nvPr>
            <p:ph type="title"/>
          </p:nvPr>
        </p:nvSpPr>
        <p:spPr/>
        <p:txBody>
          <a:bodyPr/>
          <a:lstStyle/>
          <a:p>
            <a:r>
              <a:rPr lang="en-US" dirty="0"/>
              <a:t>Comparing Accounts within JH IULs</a:t>
            </a:r>
          </a:p>
        </p:txBody>
      </p:sp>
      <p:sp>
        <p:nvSpPr>
          <p:cNvPr id="4" name="Slide Number Placeholder 3">
            <a:extLst>
              <a:ext uri="{FF2B5EF4-FFF2-40B4-BE49-F238E27FC236}">
                <a16:creationId xmlns:a16="http://schemas.microsoft.com/office/drawing/2014/main" id="{18FA416D-57EA-C821-B722-26A20A2F4A02}"/>
              </a:ext>
            </a:extLst>
          </p:cNvPr>
          <p:cNvSpPr>
            <a:spLocks noGrp="1"/>
          </p:cNvSpPr>
          <p:nvPr>
            <p:ph type="sldNum" sz="quarter" idx="12"/>
          </p:nvPr>
        </p:nvSpPr>
        <p:spPr>
          <a:xfrm>
            <a:off x="11155680" y="6399283"/>
            <a:ext cx="580589" cy="158793"/>
          </a:xfrm>
        </p:spPr>
        <p:txBody>
          <a:bodyPr/>
          <a:lstStyle/>
          <a:p>
            <a:fld id="{BB333B34-C87C-402E-ABB0-13B7C9DEBBC4}" type="slidenum">
              <a:rPr lang="en-US" smtClean="0"/>
              <a:t>9</a:t>
            </a:fld>
            <a:r>
              <a:rPr lang="en-US" dirty="0"/>
              <a:t> of 14</a:t>
            </a:r>
          </a:p>
        </p:txBody>
      </p:sp>
      <p:graphicFrame>
        <p:nvGraphicFramePr>
          <p:cNvPr id="9" name="Table 8">
            <a:extLst>
              <a:ext uri="{FF2B5EF4-FFF2-40B4-BE49-F238E27FC236}">
                <a16:creationId xmlns:a16="http://schemas.microsoft.com/office/drawing/2014/main" id="{A18CD58B-7272-4483-FACF-1C374770FB81}"/>
              </a:ext>
            </a:extLst>
          </p:cNvPr>
          <p:cNvGraphicFramePr>
            <a:graphicFrameLocks noGrp="1"/>
          </p:cNvGraphicFramePr>
          <p:nvPr>
            <p:extLst>
              <p:ext uri="{D42A27DB-BD31-4B8C-83A1-F6EECF244321}">
                <p14:modId xmlns:p14="http://schemas.microsoft.com/office/powerpoint/2010/main" val="168980063"/>
              </p:ext>
            </p:extLst>
          </p:nvPr>
        </p:nvGraphicFramePr>
        <p:xfrm>
          <a:off x="497345" y="1532017"/>
          <a:ext cx="7228934" cy="1833935"/>
        </p:xfrm>
        <a:graphic>
          <a:graphicData uri="http://schemas.openxmlformats.org/drawingml/2006/table">
            <a:tbl>
              <a:tblPr firstRow="1" firstCol="1" bandRow="1">
                <a:tableStyleId>{21E4AEA4-8DFA-4A89-87EB-49C32662AFE0}</a:tableStyleId>
              </a:tblPr>
              <a:tblGrid>
                <a:gridCol w="2145431">
                  <a:extLst>
                    <a:ext uri="{9D8B030D-6E8A-4147-A177-3AD203B41FA5}">
                      <a16:colId xmlns:a16="http://schemas.microsoft.com/office/drawing/2014/main" val="2370242226"/>
                    </a:ext>
                  </a:extLst>
                </a:gridCol>
                <a:gridCol w="1694501">
                  <a:extLst>
                    <a:ext uri="{9D8B030D-6E8A-4147-A177-3AD203B41FA5}">
                      <a16:colId xmlns:a16="http://schemas.microsoft.com/office/drawing/2014/main" val="3875590886"/>
                    </a:ext>
                  </a:extLst>
                </a:gridCol>
                <a:gridCol w="1694501">
                  <a:extLst>
                    <a:ext uri="{9D8B030D-6E8A-4147-A177-3AD203B41FA5}">
                      <a16:colId xmlns:a16="http://schemas.microsoft.com/office/drawing/2014/main" val="1145502841"/>
                    </a:ext>
                  </a:extLst>
                </a:gridCol>
                <a:gridCol w="1694501">
                  <a:extLst>
                    <a:ext uri="{9D8B030D-6E8A-4147-A177-3AD203B41FA5}">
                      <a16:colId xmlns:a16="http://schemas.microsoft.com/office/drawing/2014/main" val="3955226504"/>
                    </a:ext>
                  </a:extLst>
                </a:gridCol>
              </a:tblGrid>
              <a:tr h="233735">
                <a:tc>
                  <a:txBody>
                    <a:bodyPr/>
                    <a:lstStyle/>
                    <a:p>
                      <a:pPr marL="0" marR="0">
                        <a:lnSpc>
                          <a:spcPct val="107000"/>
                        </a:lnSpc>
                        <a:spcBef>
                          <a:spcPts val="0"/>
                        </a:spcBef>
                        <a:spcAft>
                          <a:spcPts val="0"/>
                        </a:spcAft>
                      </a:pPr>
                      <a:r>
                        <a:rPr lang="en-US" sz="1000" dirty="0">
                          <a:effectLst/>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000" dirty="0">
                          <a:effectLst/>
                        </a:rPr>
                        <a:t>Barclays Bonus (BB)</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000" b="1" kern="1200" dirty="0">
                          <a:solidFill>
                            <a:schemeClr val="lt1"/>
                          </a:solidFill>
                          <a:effectLst/>
                          <a:latin typeface="+mn-lt"/>
                          <a:ea typeface="+mn-ea"/>
                          <a:cs typeface="+mn-cs"/>
                        </a:rPr>
                        <a:t>Barclays Classic (BC)</a:t>
                      </a:r>
                    </a:p>
                  </a:txBody>
                  <a:tcPr marL="68580" marR="68580" marT="0" marB="0" anchor="ctr"/>
                </a:tc>
                <a:tc>
                  <a:txBody>
                    <a:bodyPr/>
                    <a:lstStyle/>
                    <a:p>
                      <a:pPr marL="0" marR="0" algn="ctr">
                        <a:lnSpc>
                          <a:spcPct val="107000"/>
                        </a:lnSpc>
                        <a:spcBef>
                          <a:spcPts val="0"/>
                        </a:spcBef>
                        <a:spcAft>
                          <a:spcPts val="0"/>
                        </a:spcAft>
                      </a:pPr>
                      <a:r>
                        <a:rPr lang="en-US" sz="1000" b="1" kern="1200" dirty="0">
                          <a:solidFill>
                            <a:schemeClr val="lt1"/>
                          </a:solidFill>
                          <a:effectLst/>
                          <a:latin typeface="+mn-lt"/>
                          <a:ea typeface="+mn-ea"/>
                          <a:cs typeface="+mn-cs"/>
                        </a:rPr>
                        <a:t>Barclays Plus (BP)</a:t>
                      </a:r>
                    </a:p>
                  </a:txBody>
                  <a:tcPr marL="68580" marR="68580" marT="0" marB="0" anchor="ctr"/>
                </a:tc>
                <a:extLst>
                  <a:ext uri="{0D108BD9-81ED-4DB2-BD59-A6C34878D82A}">
                    <a16:rowId xmlns:a16="http://schemas.microsoft.com/office/drawing/2014/main" val="4252773876"/>
                  </a:ext>
                </a:extLst>
              </a:tr>
              <a:tr h="320040">
                <a:tc>
                  <a:txBody>
                    <a:bodyPr/>
                    <a:lstStyle/>
                    <a:p>
                      <a:pPr marL="0" marR="0">
                        <a:lnSpc>
                          <a:spcPct val="107000"/>
                        </a:lnSpc>
                        <a:spcBef>
                          <a:spcPts val="0"/>
                        </a:spcBef>
                        <a:spcAft>
                          <a:spcPts val="0"/>
                        </a:spcAft>
                      </a:pPr>
                      <a:r>
                        <a:rPr lang="en-US" sz="1000" dirty="0">
                          <a:effectLst/>
                        </a:rPr>
                        <a:t>Cap rate</a:t>
                      </a:r>
                      <a:endParaRPr lang="en-US" sz="800" dirty="0">
                        <a:effectLst/>
                      </a:endParaRPr>
                    </a:p>
                  </a:txBody>
                  <a:tcPr marL="68580" marR="68580" marT="0" marB="0" anchor="ctr"/>
                </a:tc>
                <a:tc>
                  <a:txBody>
                    <a:bodyPr/>
                    <a:lstStyle/>
                    <a:p>
                      <a:pPr marL="0" marR="0" algn="ctr" defTabSz="914400" rtl="0" eaLnBrk="1" latinLnBrk="0" hangingPunct="1">
                        <a:lnSpc>
                          <a:spcPct val="107000"/>
                        </a:lnSpc>
                        <a:spcBef>
                          <a:spcPts val="0"/>
                        </a:spcBef>
                        <a:spcAft>
                          <a:spcPts val="0"/>
                        </a:spcAft>
                      </a:pPr>
                      <a:r>
                        <a:rPr lang="en-US" sz="1000" kern="1200" dirty="0">
                          <a:solidFill>
                            <a:schemeClr val="dk1"/>
                          </a:solidFill>
                          <a:effectLst/>
                          <a:latin typeface="+mn-lt"/>
                          <a:ea typeface="+mn-ea"/>
                          <a:cs typeface="+mn-cs"/>
                        </a:rPr>
                        <a:t>N/A</a:t>
                      </a:r>
                    </a:p>
                  </a:txBody>
                  <a:tcPr marL="68580" marR="68580" marT="0" marB="0" anchor="ctr"/>
                </a:tc>
                <a:tc>
                  <a:txBody>
                    <a:bodyPr/>
                    <a:lstStyle/>
                    <a:p>
                      <a:pPr marL="0" marR="0" algn="ctr" defTabSz="914400" rtl="0" eaLnBrk="1" latinLnBrk="0" hangingPunct="1">
                        <a:lnSpc>
                          <a:spcPct val="107000"/>
                        </a:lnSpc>
                        <a:spcBef>
                          <a:spcPts val="0"/>
                        </a:spcBef>
                        <a:spcAft>
                          <a:spcPts val="0"/>
                        </a:spcAft>
                      </a:pPr>
                      <a:r>
                        <a:rPr lang="en-US" sz="1000" kern="1200" dirty="0">
                          <a:solidFill>
                            <a:schemeClr val="dk1"/>
                          </a:solidFill>
                          <a:effectLst/>
                          <a:latin typeface="+mn-lt"/>
                          <a:ea typeface="+mn-ea"/>
                          <a:cs typeface="+mn-cs"/>
                        </a:rPr>
                        <a:t>N/A</a:t>
                      </a:r>
                    </a:p>
                  </a:txBody>
                  <a:tcPr marL="68580" marR="68580" marT="0" marB="0" anchor="ctr"/>
                </a:tc>
                <a:tc>
                  <a:txBody>
                    <a:bodyPr/>
                    <a:lstStyle/>
                    <a:p>
                      <a:pPr marL="0" marR="0" algn="ctr" defTabSz="914400" rtl="0" eaLnBrk="1" latinLnBrk="0" hangingPunct="1">
                        <a:lnSpc>
                          <a:spcPct val="107000"/>
                        </a:lnSpc>
                        <a:spcBef>
                          <a:spcPts val="0"/>
                        </a:spcBef>
                        <a:spcAft>
                          <a:spcPts val="0"/>
                        </a:spcAft>
                      </a:pPr>
                      <a:r>
                        <a:rPr lang="en-US" sz="1000" kern="1200" dirty="0">
                          <a:solidFill>
                            <a:schemeClr val="dk1"/>
                          </a:solidFill>
                          <a:effectLst/>
                          <a:latin typeface="+mn-lt"/>
                          <a:ea typeface="+mn-ea"/>
                          <a:cs typeface="+mn-cs"/>
                        </a:rPr>
                        <a:t>N/A</a:t>
                      </a:r>
                    </a:p>
                  </a:txBody>
                  <a:tcPr marL="68580" marR="68580" marT="0" marB="0" anchor="ctr"/>
                </a:tc>
                <a:extLst>
                  <a:ext uri="{0D108BD9-81ED-4DB2-BD59-A6C34878D82A}">
                    <a16:rowId xmlns:a16="http://schemas.microsoft.com/office/drawing/2014/main" val="1983626341"/>
                  </a:ext>
                </a:extLst>
              </a:tr>
              <a:tr h="320040">
                <a:tc>
                  <a:txBody>
                    <a:bodyPr/>
                    <a:lstStyle/>
                    <a:p>
                      <a:pPr marL="0" marR="0">
                        <a:lnSpc>
                          <a:spcPct val="107000"/>
                        </a:lnSpc>
                        <a:spcBef>
                          <a:spcPts val="0"/>
                        </a:spcBef>
                        <a:spcAft>
                          <a:spcPts val="0"/>
                        </a:spcAft>
                      </a:pPr>
                      <a:r>
                        <a:rPr lang="en-US" sz="1000" dirty="0">
                          <a:effectLst/>
                        </a:rPr>
                        <a:t>Index performance charge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defTabSz="914400" rtl="0" eaLnBrk="1" latinLnBrk="0" hangingPunct="1">
                        <a:lnSpc>
                          <a:spcPct val="107000"/>
                        </a:lnSpc>
                        <a:spcBef>
                          <a:spcPts val="0"/>
                        </a:spcBef>
                        <a:spcAft>
                          <a:spcPts val="0"/>
                        </a:spcAft>
                      </a:pPr>
                      <a:r>
                        <a:rPr lang="en-US" sz="1000" kern="1200" dirty="0">
                          <a:solidFill>
                            <a:schemeClr val="dk1"/>
                          </a:solidFill>
                          <a:effectLst/>
                          <a:latin typeface="+mn-lt"/>
                          <a:ea typeface="+mn-ea"/>
                          <a:cs typeface="+mn-cs"/>
                        </a:rPr>
                        <a:t>N/A</a:t>
                      </a:r>
                    </a:p>
                  </a:txBody>
                  <a:tcPr marL="68580" marR="68580" marT="0" marB="0" anchor="ctr"/>
                </a:tc>
                <a:tc>
                  <a:txBody>
                    <a:bodyPr/>
                    <a:lstStyle/>
                    <a:p>
                      <a:pPr marL="0" marR="0" algn="ctr" defTabSz="914400" rtl="0" eaLnBrk="1" latinLnBrk="0" hangingPunct="1">
                        <a:lnSpc>
                          <a:spcPct val="107000"/>
                        </a:lnSpc>
                        <a:spcBef>
                          <a:spcPts val="0"/>
                        </a:spcBef>
                        <a:spcAft>
                          <a:spcPts val="0"/>
                        </a:spcAft>
                      </a:pPr>
                      <a:r>
                        <a:rPr lang="en-US" sz="1000" kern="1200" dirty="0">
                          <a:solidFill>
                            <a:schemeClr val="dk1"/>
                          </a:solidFill>
                          <a:effectLst/>
                          <a:latin typeface="+mn-lt"/>
                          <a:ea typeface="+mn-ea"/>
                          <a:cs typeface="+mn-cs"/>
                        </a:rPr>
                        <a:t>N/A</a:t>
                      </a:r>
                    </a:p>
                  </a:txBody>
                  <a:tcPr marL="68580" marR="68580" marT="0" marB="0" anchor="ctr"/>
                </a:tc>
                <a:tc>
                  <a:txBody>
                    <a:bodyPr/>
                    <a:lstStyle/>
                    <a:p>
                      <a:pPr marL="0" marR="0" algn="ctr" defTabSz="914400" rtl="0" eaLnBrk="1" latinLnBrk="0" hangingPunct="1">
                        <a:lnSpc>
                          <a:spcPct val="107000"/>
                        </a:lnSpc>
                        <a:spcBef>
                          <a:spcPts val="0"/>
                        </a:spcBef>
                        <a:spcAft>
                          <a:spcPts val="0"/>
                        </a:spcAft>
                      </a:pPr>
                      <a:r>
                        <a:rPr lang="en-US" sz="1000" kern="1200" dirty="0">
                          <a:solidFill>
                            <a:schemeClr val="dk1"/>
                          </a:solidFill>
                          <a:effectLst/>
                          <a:latin typeface="+mn-lt"/>
                          <a:ea typeface="+mn-ea"/>
                          <a:cs typeface="+mn-cs"/>
                        </a:rPr>
                        <a:t>0.84%</a:t>
                      </a:r>
                    </a:p>
                  </a:txBody>
                  <a:tcPr marL="68580" marR="68580" marT="0" marB="0" anchor="ctr"/>
                </a:tc>
                <a:extLst>
                  <a:ext uri="{0D108BD9-81ED-4DB2-BD59-A6C34878D82A}">
                    <a16:rowId xmlns:a16="http://schemas.microsoft.com/office/drawing/2014/main" val="1945608695"/>
                  </a:ext>
                </a:extLst>
              </a:tr>
              <a:tr h="320040">
                <a:tc>
                  <a:txBody>
                    <a:bodyPr/>
                    <a:lstStyle/>
                    <a:p>
                      <a:pPr marL="0" marR="0">
                        <a:lnSpc>
                          <a:spcPct val="107000"/>
                        </a:lnSpc>
                        <a:spcBef>
                          <a:spcPts val="0"/>
                        </a:spcBef>
                        <a:spcAft>
                          <a:spcPts val="0"/>
                        </a:spcAft>
                      </a:pPr>
                      <a:r>
                        <a:rPr lang="en-US" sz="1000" dirty="0">
                          <a:effectLst/>
                        </a:rPr>
                        <a:t>Current par rate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defTabSz="914400" rtl="0" eaLnBrk="1" latinLnBrk="0" hangingPunct="1">
                        <a:lnSpc>
                          <a:spcPct val="107000"/>
                        </a:lnSpc>
                        <a:spcBef>
                          <a:spcPts val="0"/>
                        </a:spcBef>
                        <a:spcAft>
                          <a:spcPts val="0"/>
                        </a:spcAft>
                      </a:pPr>
                      <a:r>
                        <a:rPr lang="en-US" sz="1000" kern="1200" dirty="0">
                          <a:solidFill>
                            <a:schemeClr val="dk1"/>
                          </a:solidFill>
                          <a:effectLst/>
                          <a:latin typeface="+mn-lt"/>
                          <a:ea typeface="+mn-ea"/>
                          <a:cs typeface="+mn-cs"/>
                        </a:rPr>
                        <a:t>110%</a:t>
                      </a:r>
                    </a:p>
                  </a:txBody>
                  <a:tcPr marL="68580" marR="68580" marT="0" marB="0" anchor="ctr"/>
                </a:tc>
                <a:tc>
                  <a:txBody>
                    <a:bodyPr/>
                    <a:lstStyle/>
                    <a:p>
                      <a:pPr marL="0" marR="0" algn="ctr" defTabSz="914400" rtl="0" eaLnBrk="1" latinLnBrk="0" hangingPunct="1">
                        <a:lnSpc>
                          <a:spcPct val="107000"/>
                        </a:lnSpc>
                        <a:spcBef>
                          <a:spcPts val="0"/>
                        </a:spcBef>
                        <a:spcAft>
                          <a:spcPts val="0"/>
                        </a:spcAft>
                      </a:pPr>
                      <a:r>
                        <a:rPr lang="en-US" sz="1000" kern="1200" dirty="0">
                          <a:solidFill>
                            <a:schemeClr val="dk1"/>
                          </a:solidFill>
                          <a:effectLst/>
                          <a:latin typeface="+mn-lt"/>
                          <a:ea typeface="+mn-ea"/>
                          <a:cs typeface="+mn-cs"/>
                        </a:rPr>
                        <a:t>140%</a:t>
                      </a:r>
                    </a:p>
                  </a:txBody>
                  <a:tcPr marL="68580" marR="68580" marT="0" marB="0" anchor="ctr"/>
                </a:tc>
                <a:tc>
                  <a:txBody>
                    <a:bodyPr/>
                    <a:lstStyle/>
                    <a:p>
                      <a:pPr marL="0" marR="0" algn="ctr" defTabSz="914400" rtl="0" eaLnBrk="1" latinLnBrk="0" hangingPunct="1">
                        <a:lnSpc>
                          <a:spcPct val="107000"/>
                        </a:lnSpc>
                        <a:spcBef>
                          <a:spcPts val="0"/>
                        </a:spcBef>
                        <a:spcAft>
                          <a:spcPts val="0"/>
                        </a:spcAft>
                      </a:pPr>
                      <a:r>
                        <a:rPr lang="en-US" sz="1000" kern="1200" dirty="0">
                          <a:solidFill>
                            <a:schemeClr val="dk1"/>
                          </a:solidFill>
                          <a:effectLst/>
                          <a:latin typeface="+mn-lt"/>
                          <a:ea typeface="+mn-ea"/>
                          <a:cs typeface="+mn-cs"/>
                        </a:rPr>
                        <a:t>160%</a:t>
                      </a:r>
                    </a:p>
                  </a:txBody>
                  <a:tcPr marL="68580" marR="68580" marT="0" marB="0" anchor="ctr"/>
                </a:tc>
                <a:extLst>
                  <a:ext uri="{0D108BD9-81ED-4DB2-BD59-A6C34878D82A}">
                    <a16:rowId xmlns:a16="http://schemas.microsoft.com/office/drawing/2014/main" val="4067831396"/>
                  </a:ext>
                </a:extLst>
              </a:tr>
              <a:tr h="320040">
                <a:tc>
                  <a:txBody>
                    <a:bodyPr/>
                    <a:lstStyle/>
                    <a:p>
                      <a:pPr marL="0" marR="0" algn="l" defTabSz="914400" rtl="0" eaLnBrk="1" latinLnBrk="0" hangingPunct="1">
                        <a:lnSpc>
                          <a:spcPct val="107000"/>
                        </a:lnSpc>
                        <a:spcBef>
                          <a:spcPts val="0"/>
                        </a:spcBef>
                        <a:spcAft>
                          <a:spcPts val="0"/>
                        </a:spcAft>
                      </a:pPr>
                      <a:r>
                        <a:rPr lang="en-US" sz="1000" b="1" kern="1200" dirty="0">
                          <a:solidFill>
                            <a:schemeClr val="lt1"/>
                          </a:solidFill>
                          <a:effectLst/>
                          <a:latin typeface="+mn-lt"/>
                          <a:ea typeface="+mn-ea"/>
                          <a:cs typeface="+mn-cs"/>
                        </a:rPr>
                        <a:t>Bonus</a:t>
                      </a:r>
                    </a:p>
                  </a:txBody>
                  <a:tcPr marL="68580" marR="68580" marT="0" marB="0" anchor="ctr"/>
                </a:tc>
                <a:tc>
                  <a:txBody>
                    <a:bodyPr/>
                    <a:lstStyle/>
                    <a:p>
                      <a:pPr marL="0" marR="0" algn="ctr" defTabSz="914400" rtl="0" eaLnBrk="1" latinLnBrk="0" hangingPunct="1">
                        <a:lnSpc>
                          <a:spcPct val="107000"/>
                        </a:lnSpc>
                        <a:spcBef>
                          <a:spcPts val="0"/>
                        </a:spcBef>
                        <a:spcAft>
                          <a:spcPts val="0"/>
                        </a:spcAft>
                      </a:pPr>
                      <a:r>
                        <a:rPr lang="en-US" sz="1000" kern="1200" dirty="0">
                          <a:solidFill>
                            <a:schemeClr val="dk1"/>
                          </a:solidFill>
                          <a:effectLst/>
                          <a:latin typeface="+mn-lt"/>
                          <a:ea typeface="+mn-ea"/>
                          <a:cs typeface="+mn-cs"/>
                        </a:rPr>
                        <a:t>0.65%</a:t>
                      </a:r>
                    </a:p>
                  </a:txBody>
                  <a:tcPr marL="68580" marR="68580" marT="0" marB="0" anchor="ctr"/>
                </a:tc>
                <a:tc>
                  <a:txBody>
                    <a:bodyPr/>
                    <a:lstStyle/>
                    <a:p>
                      <a:pPr marL="0" marR="0" algn="ctr" defTabSz="914400" rtl="0" eaLnBrk="1" latinLnBrk="0" hangingPunct="1">
                        <a:lnSpc>
                          <a:spcPct val="107000"/>
                        </a:lnSpc>
                        <a:spcBef>
                          <a:spcPts val="0"/>
                        </a:spcBef>
                        <a:spcAft>
                          <a:spcPts val="0"/>
                        </a:spcAft>
                      </a:pPr>
                      <a:r>
                        <a:rPr lang="en-US" sz="1000" kern="1200" dirty="0">
                          <a:solidFill>
                            <a:schemeClr val="dk1"/>
                          </a:solidFill>
                          <a:effectLst/>
                          <a:latin typeface="+mn-lt"/>
                          <a:ea typeface="+mn-ea"/>
                          <a:cs typeface="+mn-cs"/>
                        </a:rPr>
                        <a:t>N/A</a:t>
                      </a:r>
                    </a:p>
                  </a:txBody>
                  <a:tcPr marL="68580" marR="68580" marT="0" marB="0" anchor="ctr"/>
                </a:tc>
                <a:tc>
                  <a:txBody>
                    <a:bodyPr/>
                    <a:lstStyle/>
                    <a:p>
                      <a:pPr marL="0" marR="0" algn="ctr" defTabSz="914400" rtl="0" eaLnBrk="1" latinLnBrk="0" hangingPunct="1">
                        <a:lnSpc>
                          <a:spcPct val="107000"/>
                        </a:lnSpc>
                        <a:spcBef>
                          <a:spcPts val="0"/>
                        </a:spcBef>
                        <a:spcAft>
                          <a:spcPts val="0"/>
                        </a:spcAft>
                      </a:pPr>
                      <a:r>
                        <a:rPr lang="en-US" sz="1000" kern="1200" dirty="0">
                          <a:solidFill>
                            <a:schemeClr val="dk1"/>
                          </a:solidFill>
                          <a:effectLst/>
                          <a:latin typeface="+mn-lt"/>
                          <a:ea typeface="+mn-ea"/>
                          <a:cs typeface="+mn-cs"/>
                        </a:rPr>
                        <a:t>N/A</a:t>
                      </a:r>
                    </a:p>
                  </a:txBody>
                  <a:tcPr marL="68580" marR="68580" marT="0" marB="0" anchor="ctr"/>
                </a:tc>
                <a:extLst>
                  <a:ext uri="{0D108BD9-81ED-4DB2-BD59-A6C34878D82A}">
                    <a16:rowId xmlns:a16="http://schemas.microsoft.com/office/drawing/2014/main" val="1362461847"/>
                  </a:ext>
                </a:extLst>
              </a:tr>
              <a:tr h="320040">
                <a:tc>
                  <a:txBody>
                    <a:bodyPr/>
                    <a:lstStyle/>
                    <a:p>
                      <a:pPr marL="0" marR="0" algn="l" defTabSz="914400" rtl="0" eaLnBrk="1" latinLnBrk="0" hangingPunct="1">
                        <a:lnSpc>
                          <a:spcPct val="107000"/>
                        </a:lnSpc>
                        <a:spcBef>
                          <a:spcPts val="0"/>
                        </a:spcBef>
                        <a:spcAft>
                          <a:spcPts val="0"/>
                        </a:spcAft>
                      </a:pPr>
                      <a:r>
                        <a:rPr lang="en-US" sz="1000" b="1" kern="1200" dirty="0">
                          <a:solidFill>
                            <a:schemeClr val="lt1"/>
                          </a:solidFill>
                          <a:effectLst/>
                        </a:rPr>
                        <a:t>Max illustrated rate</a:t>
                      </a:r>
                      <a:endParaRPr lang="en-US" sz="1000" b="1" kern="1200" dirty="0">
                        <a:solidFill>
                          <a:schemeClr val="lt1"/>
                        </a:solidFill>
                        <a:effectLst/>
                        <a:latin typeface="+mn-lt"/>
                        <a:ea typeface="+mn-ea"/>
                        <a:cs typeface="+mn-cs"/>
                      </a:endParaRPr>
                    </a:p>
                  </a:txBody>
                  <a:tcPr marL="68580" marR="68580" marT="0" marB="0" anchor="ctr"/>
                </a:tc>
                <a:tc>
                  <a:txBody>
                    <a:bodyPr/>
                    <a:lstStyle/>
                    <a:p>
                      <a:pPr marL="0" marR="0" algn="ctr" defTabSz="914400" rtl="0" eaLnBrk="1" latinLnBrk="0" hangingPunct="1">
                        <a:lnSpc>
                          <a:spcPct val="107000"/>
                        </a:lnSpc>
                        <a:spcBef>
                          <a:spcPts val="0"/>
                        </a:spcBef>
                        <a:spcAft>
                          <a:spcPts val="0"/>
                        </a:spcAft>
                      </a:pPr>
                      <a:r>
                        <a:rPr lang="en-US" sz="1000" kern="1200" dirty="0">
                          <a:solidFill>
                            <a:schemeClr val="dk1"/>
                          </a:solidFill>
                          <a:effectLst/>
                          <a:latin typeface="+mn-lt"/>
                          <a:ea typeface="+mn-ea"/>
                          <a:cs typeface="+mn-cs"/>
                        </a:rPr>
                        <a:t>4.68%</a:t>
                      </a:r>
                    </a:p>
                  </a:txBody>
                  <a:tcPr marL="68580" marR="68580" marT="0" marB="0" anchor="ctr"/>
                </a:tc>
                <a:tc>
                  <a:txBody>
                    <a:bodyPr/>
                    <a:lstStyle/>
                    <a:p>
                      <a:pPr marL="0" marR="0" algn="ctr" defTabSz="914400" rtl="0" eaLnBrk="1" latinLnBrk="0" hangingPunct="1">
                        <a:lnSpc>
                          <a:spcPct val="107000"/>
                        </a:lnSpc>
                        <a:spcBef>
                          <a:spcPts val="0"/>
                        </a:spcBef>
                        <a:spcAft>
                          <a:spcPts val="0"/>
                        </a:spcAft>
                      </a:pPr>
                      <a:r>
                        <a:rPr lang="en-US" sz="1000" kern="1200" dirty="0">
                          <a:solidFill>
                            <a:schemeClr val="dk1"/>
                          </a:solidFill>
                          <a:effectLst/>
                          <a:latin typeface="+mn-lt"/>
                          <a:ea typeface="+mn-ea"/>
                          <a:cs typeface="+mn-cs"/>
                        </a:rPr>
                        <a:t>5.90%</a:t>
                      </a:r>
                    </a:p>
                  </a:txBody>
                  <a:tcPr marL="68580" marR="68580" marT="0" marB="0" anchor="ctr"/>
                </a:tc>
                <a:tc>
                  <a:txBody>
                    <a:bodyPr/>
                    <a:lstStyle/>
                    <a:p>
                      <a:pPr marL="0" marR="0" algn="ctr" defTabSz="914400" rtl="0" eaLnBrk="1" latinLnBrk="0" hangingPunct="1">
                        <a:lnSpc>
                          <a:spcPct val="107000"/>
                        </a:lnSpc>
                        <a:spcBef>
                          <a:spcPts val="0"/>
                        </a:spcBef>
                        <a:spcAft>
                          <a:spcPts val="0"/>
                        </a:spcAft>
                      </a:pPr>
                      <a:r>
                        <a:rPr lang="en-US" sz="1000" kern="1200" dirty="0">
                          <a:solidFill>
                            <a:schemeClr val="dk1"/>
                          </a:solidFill>
                          <a:effectLst/>
                          <a:latin typeface="+mn-lt"/>
                          <a:ea typeface="+mn-ea"/>
                          <a:cs typeface="+mn-cs"/>
                        </a:rPr>
                        <a:t>7.35%</a:t>
                      </a:r>
                    </a:p>
                  </a:txBody>
                  <a:tcPr marL="68580" marR="68580" marT="0" marB="0" anchor="ctr"/>
                </a:tc>
                <a:extLst>
                  <a:ext uri="{0D108BD9-81ED-4DB2-BD59-A6C34878D82A}">
                    <a16:rowId xmlns:a16="http://schemas.microsoft.com/office/drawing/2014/main" val="1863286592"/>
                  </a:ext>
                </a:extLst>
              </a:tr>
            </a:tbl>
          </a:graphicData>
        </a:graphic>
      </p:graphicFrame>
      <p:sp>
        <p:nvSpPr>
          <p:cNvPr id="10" name="TextBox 9">
            <a:extLst>
              <a:ext uri="{FF2B5EF4-FFF2-40B4-BE49-F238E27FC236}">
                <a16:creationId xmlns:a16="http://schemas.microsoft.com/office/drawing/2014/main" id="{B0763EAA-EA68-8A16-C2B9-E20ED6B2A737}"/>
              </a:ext>
            </a:extLst>
          </p:cNvPr>
          <p:cNvSpPr txBox="1"/>
          <p:nvPr/>
        </p:nvSpPr>
        <p:spPr>
          <a:xfrm>
            <a:off x="497344" y="1196609"/>
            <a:ext cx="7228933" cy="276999"/>
          </a:xfrm>
          <a:prstGeom prst="rect">
            <a:avLst/>
          </a:prstGeom>
          <a:noFill/>
        </p:spPr>
        <p:txBody>
          <a:bodyPr wrap="square" lIns="0" tIns="0" rIns="0" bIns="0" rtlCol="0">
            <a:spAutoFit/>
          </a:bodyPr>
          <a:lstStyle/>
          <a:p>
            <a:pPr algn="ctr">
              <a:spcBef>
                <a:spcPts val="600"/>
              </a:spcBef>
            </a:pPr>
            <a:r>
              <a:rPr lang="en-US" b="1" dirty="0">
                <a:solidFill>
                  <a:srgbClr val="000000"/>
                </a:solidFill>
              </a:rPr>
              <a:t>Barclays Account Parameters – Protection IUL/SIUL</a:t>
            </a:r>
            <a:endParaRPr lang="en-US" sz="1600" dirty="0"/>
          </a:p>
        </p:txBody>
      </p:sp>
      <p:graphicFrame>
        <p:nvGraphicFramePr>
          <p:cNvPr id="15" name="Table 14">
            <a:extLst>
              <a:ext uri="{FF2B5EF4-FFF2-40B4-BE49-F238E27FC236}">
                <a16:creationId xmlns:a16="http://schemas.microsoft.com/office/drawing/2014/main" id="{1E1D0A3C-1AE4-2EF1-E799-BFBCAB6A0450}"/>
              </a:ext>
            </a:extLst>
          </p:cNvPr>
          <p:cNvGraphicFramePr>
            <a:graphicFrameLocks noGrp="1"/>
          </p:cNvGraphicFramePr>
          <p:nvPr>
            <p:extLst>
              <p:ext uri="{D42A27DB-BD31-4B8C-83A1-F6EECF244321}">
                <p14:modId xmlns:p14="http://schemas.microsoft.com/office/powerpoint/2010/main" val="2181955642"/>
              </p:ext>
            </p:extLst>
          </p:nvPr>
        </p:nvGraphicFramePr>
        <p:xfrm>
          <a:off x="505367" y="3940545"/>
          <a:ext cx="7228934" cy="1837944"/>
        </p:xfrm>
        <a:graphic>
          <a:graphicData uri="http://schemas.openxmlformats.org/drawingml/2006/table">
            <a:tbl>
              <a:tblPr firstRow="1" firstCol="1" bandRow="1">
                <a:tableStyleId>{5C22544A-7EE6-4342-B048-85BDC9FD1C3A}</a:tableStyleId>
              </a:tblPr>
              <a:tblGrid>
                <a:gridCol w="2145431">
                  <a:extLst>
                    <a:ext uri="{9D8B030D-6E8A-4147-A177-3AD203B41FA5}">
                      <a16:colId xmlns:a16="http://schemas.microsoft.com/office/drawing/2014/main" val="2370242226"/>
                    </a:ext>
                  </a:extLst>
                </a:gridCol>
                <a:gridCol w="1694501">
                  <a:extLst>
                    <a:ext uri="{9D8B030D-6E8A-4147-A177-3AD203B41FA5}">
                      <a16:colId xmlns:a16="http://schemas.microsoft.com/office/drawing/2014/main" val="3875590886"/>
                    </a:ext>
                  </a:extLst>
                </a:gridCol>
                <a:gridCol w="1694501">
                  <a:extLst>
                    <a:ext uri="{9D8B030D-6E8A-4147-A177-3AD203B41FA5}">
                      <a16:colId xmlns:a16="http://schemas.microsoft.com/office/drawing/2014/main" val="1145502841"/>
                    </a:ext>
                  </a:extLst>
                </a:gridCol>
                <a:gridCol w="1694501">
                  <a:extLst>
                    <a:ext uri="{9D8B030D-6E8A-4147-A177-3AD203B41FA5}">
                      <a16:colId xmlns:a16="http://schemas.microsoft.com/office/drawing/2014/main" val="3955226504"/>
                    </a:ext>
                  </a:extLst>
                </a:gridCol>
              </a:tblGrid>
              <a:tr h="237744">
                <a:tc>
                  <a:txBody>
                    <a:bodyPr/>
                    <a:lstStyle/>
                    <a:p>
                      <a:pPr marL="0" marR="0">
                        <a:lnSpc>
                          <a:spcPct val="107000"/>
                        </a:lnSpc>
                        <a:spcBef>
                          <a:spcPts val="0"/>
                        </a:spcBef>
                        <a:spcAft>
                          <a:spcPts val="0"/>
                        </a:spcAft>
                      </a:pPr>
                      <a:r>
                        <a:rPr lang="en-US" sz="1000" dirty="0">
                          <a:effectLst/>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000" dirty="0">
                          <a:effectLst/>
                        </a:rPr>
                        <a:t>Barclays Bonus (BB)</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000" b="1" kern="1200" dirty="0">
                          <a:solidFill>
                            <a:schemeClr val="lt1"/>
                          </a:solidFill>
                          <a:effectLst/>
                        </a:rPr>
                        <a:t>Barclays Classic (BC)</a:t>
                      </a:r>
                      <a:endParaRPr lang="en-US" sz="1000" b="1" kern="1200" dirty="0">
                        <a:solidFill>
                          <a:schemeClr val="lt1"/>
                        </a:solidFill>
                        <a:effectLst/>
                        <a:latin typeface="+mn-lt"/>
                        <a:ea typeface="+mn-ea"/>
                        <a:cs typeface="+mn-cs"/>
                      </a:endParaRPr>
                    </a:p>
                  </a:txBody>
                  <a:tcPr marL="68580" marR="68580" marT="0" marB="0" anchor="ctr"/>
                </a:tc>
                <a:tc>
                  <a:txBody>
                    <a:bodyPr/>
                    <a:lstStyle/>
                    <a:p>
                      <a:pPr marL="0" marR="0" algn="ctr">
                        <a:lnSpc>
                          <a:spcPct val="107000"/>
                        </a:lnSpc>
                        <a:spcBef>
                          <a:spcPts val="0"/>
                        </a:spcBef>
                        <a:spcAft>
                          <a:spcPts val="0"/>
                        </a:spcAft>
                      </a:pPr>
                      <a:r>
                        <a:rPr lang="en-US" sz="1000" b="1" kern="1200" dirty="0">
                          <a:solidFill>
                            <a:schemeClr val="lt1"/>
                          </a:solidFill>
                          <a:effectLst/>
                        </a:rPr>
                        <a:t>Barclays Plus (BP)</a:t>
                      </a:r>
                      <a:endParaRPr lang="en-US" sz="1000" b="1" kern="1200" dirty="0">
                        <a:solidFill>
                          <a:schemeClr val="lt1"/>
                        </a:solidFill>
                        <a:effectLst/>
                        <a:latin typeface="+mn-lt"/>
                        <a:ea typeface="+mn-ea"/>
                        <a:cs typeface="+mn-cs"/>
                      </a:endParaRPr>
                    </a:p>
                  </a:txBody>
                  <a:tcPr marL="68580" marR="68580" marT="0" marB="0" anchor="ctr"/>
                </a:tc>
                <a:extLst>
                  <a:ext uri="{0D108BD9-81ED-4DB2-BD59-A6C34878D82A}">
                    <a16:rowId xmlns:a16="http://schemas.microsoft.com/office/drawing/2014/main" val="4252773876"/>
                  </a:ext>
                </a:extLst>
              </a:tr>
              <a:tr h="320040">
                <a:tc>
                  <a:txBody>
                    <a:bodyPr/>
                    <a:lstStyle/>
                    <a:p>
                      <a:pPr marL="0" marR="0">
                        <a:lnSpc>
                          <a:spcPct val="107000"/>
                        </a:lnSpc>
                        <a:spcBef>
                          <a:spcPts val="0"/>
                        </a:spcBef>
                        <a:spcAft>
                          <a:spcPts val="0"/>
                        </a:spcAft>
                      </a:pPr>
                      <a:r>
                        <a:rPr lang="en-US" sz="1000" dirty="0">
                          <a:effectLst/>
                        </a:rPr>
                        <a:t>Cap rate</a:t>
                      </a:r>
                      <a:endParaRPr lang="en-US" sz="800" dirty="0">
                        <a:effectLst/>
                      </a:endParaRPr>
                    </a:p>
                  </a:txBody>
                  <a:tcPr marL="68580" marR="68580" marT="0" marB="0" anchor="ctr"/>
                </a:tc>
                <a:tc>
                  <a:txBody>
                    <a:bodyPr/>
                    <a:lstStyle/>
                    <a:p>
                      <a:pPr marL="0" marR="0" algn="ctr" defTabSz="914400" rtl="0" eaLnBrk="1" latinLnBrk="0" hangingPunct="1">
                        <a:lnSpc>
                          <a:spcPct val="107000"/>
                        </a:lnSpc>
                        <a:spcBef>
                          <a:spcPts val="0"/>
                        </a:spcBef>
                        <a:spcAft>
                          <a:spcPts val="0"/>
                        </a:spcAft>
                      </a:pPr>
                      <a:r>
                        <a:rPr lang="en-US" sz="1000" kern="1200" dirty="0">
                          <a:solidFill>
                            <a:schemeClr val="dk1"/>
                          </a:solidFill>
                          <a:effectLst/>
                          <a:latin typeface="+mn-lt"/>
                          <a:ea typeface="+mn-ea"/>
                          <a:cs typeface="+mn-cs"/>
                        </a:rPr>
                        <a:t>N/A</a:t>
                      </a:r>
                    </a:p>
                  </a:txBody>
                  <a:tcPr marL="68580" marR="68580" marT="0" marB="0" anchor="ctr"/>
                </a:tc>
                <a:tc>
                  <a:txBody>
                    <a:bodyPr/>
                    <a:lstStyle/>
                    <a:p>
                      <a:pPr marL="0" marR="0" algn="ctr" defTabSz="914400" rtl="0" eaLnBrk="1" latinLnBrk="0" hangingPunct="1">
                        <a:lnSpc>
                          <a:spcPct val="107000"/>
                        </a:lnSpc>
                        <a:spcBef>
                          <a:spcPts val="0"/>
                        </a:spcBef>
                        <a:spcAft>
                          <a:spcPts val="0"/>
                        </a:spcAft>
                      </a:pPr>
                      <a:r>
                        <a:rPr lang="en-US" sz="1000" kern="1200" dirty="0">
                          <a:solidFill>
                            <a:schemeClr val="dk1"/>
                          </a:solidFill>
                          <a:effectLst/>
                          <a:latin typeface="+mn-lt"/>
                          <a:ea typeface="+mn-ea"/>
                          <a:cs typeface="+mn-cs"/>
                        </a:rPr>
                        <a:t>N/A</a:t>
                      </a:r>
                    </a:p>
                  </a:txBody>
                  <a:tcPr marL="68580" marR="68580" marT="0" marB="0" anchor="ctr"/>
                </a:tc>
                <a:tc>
                  <a:txBody>
                    <a:bodyPr/>
                    <a:lstStyle/>
                    <a:p>
                      <a:pPr marL="0" marR="0" algn="ctr" defTabSz="914400" rtl="0" eaLnBrk="1" latinLnBrk="0" hangingPunct="1">
                        <a:lnSpc>
                          <a:spcPct val="107000"/>
                        </a:lnSpc>
                        <a:spcBef>
                          <a:spcPts val="0"/>
                        </a:spcBef>
                        <a:spcAft>
                          <a:spcPts val="0"/>
                        </a:spcAft>
                      </a:pPr>
                      <a:r>
                        <a:rPr lang="en-US" sz="1000" kern="1200" dirty="0">
                          <a:solidFill>
                            <a:schemeClr val="dk1"/>
                          </a:solidFill>
                          <a:effectLst/>
                          <a:latin typeface="+mn-lt"/>
                          <a:ea typeface="+mn-ea"/>
                          <a:cs typeface="+mn-cs"/>
                        </a:rPr>
                        <a:t>N/A</a:t>
                      </a:r>
                    </a:p>
                  </a:txBody>
                  <a:tcPr marL="68580" marR="68580" marT="0" marB="0" anchor="ctr"/>
                </a:tc>
                <a:extLst>
                  <a:ext uri="{0D108BD9-81ED-4DB2-BD59-A6C34878D82A}">
                    <a16:rowId xmlns:a16="http://schemas.microsoft.com/office/drawing/2014/main" val="1983626341"/>
                  </a:ext>
                </a:extLst>
              </a:tr>
              <a:tr h="320040">
                <a:tc>
                  <a:txBody>
                    <a:bodyPr/>
                    <a:lstStyle/>
                    <a:p>
                      <a:pPr marL="0" marR="0">
                        <a:lnSpc>
                          <a:spcPct val="107000"/>
                        </a:lnSpc>
                        <a:spcBef>
                          <a:spcPts val="0"/>
                        </a:spcBef>
                        <a:spcAft>
                          <a:spcPts val="0"/>
                        </a:spcAft>
                      </a:pPr>
                      <a:r>
                        <a:rPr lang="en-US" sz="1000" dirty="0">
                          <a:effectLst/>
                        </a:rPr>
                        <a:t>Index performance charge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defTabSz="914400" rtl="0" eaLnBrk="1" latinLnBrk="0" hangingPunct="1">
                        <a:lnSpc>
                          <a:spcPct val="107000"/>
                        </a:lnSpc>
                        <a:spcBef>
                          <a:spcPts val="0"/>
                        </a:spcBef>
                        <a:spcAft>
                          <a:spcPts val="0"/>
                        </a:spcAft>
                      </a:pPr>
                      <a:r>
                        <a:rPr lang="en-US" sz="1000" kern="1200" dirty="0">
                          <a:solidFill>
                            <a:schemeClr val="dk1"/>
                          </a:solidFill>
                          <a:effectLst/>
                          <a:latin typeface="+mn-lt"/>
                          <a:ea typeface="+mn-ea"/>
                          <a:cs typeface="+mn-cs"/>
                        </a:rPr>
                        <a:t>N/A</a:t>
                      </a:r>
                    </a:p>
                  </a:txBody>
                  <a:tcPr marL="68580" marR="68580" marT="0" marB="0" anchor="ctr"/>
                </a:tc>
                <a:tc>
                  <a:txBody>
                    <a:bodyPr/>
                    <a:lstStyle/>
                    <a:p>
                      <a:pPr marL="0" marR="0" algn="ctr" defTabSz="914400" rtl="0" eaLnBrk="1" latinLnBrk="0" hangingPunct="1">
                        <a:lnSpc>
                          <a:spcPct val="107000"/>
                        </a:lnSpc>
                        <a:spcBef>
                          <a:spcPts val="0"/>
                        </a:spcBef>
                        <a:spcAft>
                          <a:spcPts val="0"/>
                        </a:spcAft>
                      </a:pPr>
                      <a:r>
                        <a:rPr lang="en-US" sz="1000" kern="1200" dirty="0">
                          <a:solidFill>
                            <a:schemeClr val="dk1"/>
                          </a:solidFill>
                          <a:effectLst/>
                          <a:latin typeface="+mn-lt"/>
                          <a:ea typeface="+mn-ea"/>
                          <a:cs typeface="+mn-cs"/>
                        </a:rPr>
                        <a:t>N/A</a:t>
                      </a:r>
                    </a:p>
                  </a:txBody>
                  <a:tcPr marL="68580" marR="68580" marT="0" marB="0" anchor="ctr"/>
                </a:tc>
                <a:tc>
                  <a:txBody>
                    <a:bodyPr/>
                    <a:lstStyle/>
                    <a:p>
                      <a:pPr marL="0" marR="0" algn="ctr" defTabSz="914400" rtl="0" eaLnBrk="1" latinLnBrk="0" hangingPunct="1">
                        <a:lnSpc>
                          <a:spcPct val="107000"/>
                        </a:lnSpc>
                        <a:spcBef>
                          <a:spcPts val="0"/>
                        </a:spcBef>
                        <a:spcAft>
                          <a:spcPts val="0"/>
                        </a:spcAft>
                      </a:pPr>
                      <a:r>
                        <a:rPr lang="en-US" sz="1000" kern="1200" dirty="0">
                          <a:solidFill>
                            <a:schemeClr val="dk1"/>
                          </a:solidFill>
                          <a:effectLst/>
                          <a:latin typeface="+mn-lt"/>
                          <a:ea typeface="+mn-ea"/>
                          <a:cs typeface="+mn-cs"/>
                        </a:rPr>
                        <a:t>0.60%</a:t>
                      </a:r>
                    </a:p>
                  </a:txBody>
                  <a:tcPr marL="68580" marR="68580" marT="0" marB="0" anchor="ctr"/>
                </a:tc>
                <a:extLst>
                  <a:ext uri="{0D108BD9-81ED-4DB2-BD59-A6C34878D82A}">
                    <a16:rowId xmlns:a16="http://schemas.microsoft.com/office/drawing/2014/main" val="1945608695"/>
                  </a:ext>
                </a:extLst>
              </a:tr>
              <a:tr h="320040">
                <a:tc>
                  <a:txBody>
                    <a:bodyPr/>
                    <a:lstStyle/>
                    <a:p>
                      <a:pPr marL="0" marR="0">
                        <a:lnSpc>
                          <a:spcPct val="107000"/>
                        </a:lnSpc>
                        <a:spcBef>
                          <a:spcPts val="0"/>
                        </a:spcBef>
                        <a:spcAft>
                          <a:spcPts val="0"/>
                        </a:spcAft>
                      </a:pPr>
                      <a:r>
                        <a:rPr lang="en-US" sz="1000" dirty="0">
                          <a:effectLst/>
                        </a:rPr>
                        <a:t>Current par rate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defTabSz="914400" rtl="0" eaLnBrk="1" latinLnBrk="0" hangingPunct="1">
                        <a:lnSpc>
                          <a:spcPct val="107000"/>
                        </a:lnSpc>
                        <a:spcBef>
                          <a:spcPts val="0"/>
                        </a:spcBef>
                        <a:spcAft>
                          <a:spcPts val="0"/>
                        </a:spcAft>
                      </a:pPr>
                      <a:r>
                        <a:rPr lang="en-US" sz="1000" kern="1200" dirty="0">
                          <a:solidFill>
                            <a:schemeClr val="dk1"/>
                          </a:solidFill>
                          <a:effectLst/>
                          <a:latin typeface="+mn-lt"/>
                          <a:ea typeface="+mn-ea"/>
                          <a:cs typeface="+mn-cs"/>
                        </a:rPr>
                        <a:t>105%</a:t>
                      </a:r>
                    </a:p>
                  </a:txBody>
                  <a:tcPr marL="68580" marR="68580" marT="0" marB="0" anchor="ctr"/>
                </a:tc>
                <a:tc>
                  <a:txBody>
                    <a:bodyPr/>
                    <a:lstStyle/>
                    <a:p>
                      <a:pPr marL="0" marR="0" algn="ctr" defTabSz="914400" rtl="0" eaLnBrk="1" latinLnBrk="0" hangingPunct="1">
                        <a:lnSpc>
                          <a:spcPct val="107000"/>
                        </a:lnSpc>
                        <a:spcBef>
                          <a:spcPts val="0"/>
                        </a:spcBef>
                        <a:spcAft>
                          <a:spcPts val="0"/>
                        </a:spcAft>
                      </a:pPr>
                      <a:r>
                        <a:rPr lang="en-US" sz="1000" kern="1200" dirty="0">
                          <a:solidFill>
                            <a:schemeClr val="dk1"/>
                          </a:solidFill>
                          <a:effectLst/>
                          <a:latin typeface="+mn-lt"/>
                          <a:ea typeface="+mn-ea"/>
                          <a:cs typeface="+mn-cs"/>
                        </a:rPr>
                        <a:t>130%</a:t>
                      </a:r>
                    </a:p>
                  </a:txBody>
                  <a:tcPr marL="68580" marR="68580" marT="0" marB="0" anchor="ctr"/>
                </a:tc>
                <a:tc>
                  <a:txBody>
                    <a:bodyPr/>
                    <a:lstStyle/>
                    <a:p>
                      <a:pPr marL="0" marR="0" algn="ctr" defTabSz="914400" rtl="0" eaLnBrk="1" latinLnBrk="0" hangingPunct="1">
                        <a:lnSpc>
                          <a:spcPct val="107000"/>
                        </a:lnSpc>
                        <a:spcBef>
                          <a:spcPts val="0"/>
                        </a:spcBef>
                        <a:spcAft>
                          <a:spcPts val="0"/>
                        </a:spcAft>
                      </a:pPr>
                      <a:r>
                        <a:rPr lang="en-US" sz="1000" kern="1200" dirty="0">
                          <a:solidFill>
                            <a:schemeClr val="dk1"/>
                          </a:solidFill>
                          <a:effectLst/>
                          <a:latin typeface="+mn-lt"/>
                          <a:ea typeface="+mn-ea"/>
                          <a:cs typeface="+mn-cs"/>
                        </a:rPr>
                        <a:t>150%</a:t>
                      </a:r>
                    </a:p>
                  </a:txBody>
                  <a:tcPr marL="68580" marR="68580" marT="0" marB="0" anchor="ctr"/>
                </a:tc>
                <a:extLst>
                  <a:ext uri="{0D108BD9-81ED-4DB2-BD59-A6C34878D82A}">
                    <a16:rowId xmlns:a16="http://schemas.microsoft.com/office/drawing/2014/main" val="4067831396"/>
                  </a:ext>
                </a:extLst>
              </a:tr>
              <a:tr h="320040">
                <a:tc>
                  <a:txBody>
                    <a:bodyPr/>
                    <a:lstStyle/>
                    <a:p>
                      <a:pPr marL="0" marR="0" algn="l" defTabSz="914400" rtl="0" eaLnBrk="1" latinLnBrk="0" hangingPunct="1">
                        <a:lnSpc>
                          <a:spcPct val="107000"/>
                        </a:lnSpc>
                        <a:spcBef>
                          <a:spcPts val="0"/>
                        </a:spcBef>
                        <a:spcAft>
                          <a:spcPts val="0"/>
                        </a:spcAft>
                      </a:pPr>
                      <a:r>
                        <a:rPr lang="en-US" sz="1000" b="1" kern="1200" dirty="0">
                          <a:solidFill>
                            <a:schemeClr val="lt1"/>
                          </a:solidFill>
                          <a:effectLst/>
                          <a:latin typeface="+mn-lt"/>
                          <a:ea typeface="+mn-ea"/>
                          <a:cs typeface="+mn-cs"/>
                        </a:rPr>
                        <a:t>Bonus</a:t>
                      </a:r>
                    </a:p>
                  </a:txBody>
                  <a:tcPr marL="68580" marR="68580" marT="0" marB="0" anchor="ct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00" kern="1200" dirty="0">
                          <a:solidFill>
                            <a:schemeClr val="dk1"/>
                          </a:solidFill>
                          <a:effectLst/>
                          <a:latin typeface="+mn-lt"/>
                          <a:ea typeface="+mn-ea"/>
                          <a:cs typeface="+mn-cs"/>
                        </a:rPr>
                        <a:t>0.65%</a:t>
                      </a:r>
                    </a:p>
                  </a:txBody>
                  <a:tcPr marL="68580" marR="68580" marT="0" marB="0" anchor="ctr"/>
                </a:tc>
                <a:tc>
                  <a:txBody>
                    <a:bodyPr/>
                    <a:lstStyle/>
                    <a:p>
                      <a:pPr marL="0" marR="0" algn="ctr" defTabSz="914400" rtl="0" eaLnBrk="1" latinLnBrk="0" hangingPunct="1">
                        <a:lnSpc>
                          <a:spcPct val="107000"/>
                        </a:lnSpc>
                        <a:spcBef>
                          <a:spcPts val="0"/>
                        </a:spcBef>
                        <a:spcAft>
                          <a:spcPts val="0"/>
                        </a:spcAft>
                      </a:pPr>
                      <a:r>
                        <a:rPr lang="en-US" sz="1000" kern="1200" dirty="0">
                          <a:solidFill>
                            <a:schemeClr val="dk1"/>
                          </a:solidFill>
                          <a:effectLst/>
                          <a:latin typeface="+mn-lt"/>
                          <a:ea typeface="+mn-ea"/>
                          <a:cs typeface="+mn-cs"/>
                        </a:rPr>
                        <a:t>N/A</a:t>
                      </a:r>
                    </a:p>
                  </a:txBody>
                  <a:tcPr marL="68580" marR="68580" marT="0" marB="0" anchor="ctr"/>
                </a:tc>
                <a:tc>
                  <a:txBody>
                    <a:bodyPr/>
                    <a:lstStyle/>
                    <a:p>
                      <a:pPr marL="0" marR="0" algn="ctr" defTabSz="914400" rtl="0" eaLnBrk="1" latinLnBrk="0" hangingPunct="1">
                        <a:lnSpc>
                          <a:spcPct val="107000"/>
                        </a:lnSpc>
                        <a:spcBef>
                          <a:spcPts val="0"/>
                        </a:spcBef>
                        <a:spcAft>
                          <a:spcPts val="0"/>
                        </a:spcAft>
                      </a:pPr>
                      <a:r>
                        <a:rPr lang="en-US" sz="1000" kern="1200" dirty="0">
                          <a:solidFill>
                            <a:schemeClr val="dk1"/>
                          </a:solidFill>
                          <a:effectLst/>
                          <a:latin typeface="+mn-lt"/>
                          <a:ea typeface="+mn-ea"/>
                          <a:cs typeface="+mn-cs"/>
                        </a:rPr>
                        <a:t>N/A</a:t>
                      </a:r>
                    </a:p>
                  </a:txBody>
                  <a:tcPr marL="68580" marR="68580" marT="0" marB="0" anchor="ctr"/>
                </a:tc>
                <a:extLst>
                  <a:ext uri="{0D108BD9-81ED-4DB2-BD59-A6C34878D82A}">
                    <a16:rowId xmlns:a16="http://schemas.microsoft.com/office/drawing/2014/main" val="3879244772"/>
                  </a:ext>
                </a:extLst>
              </a:tr>
              <a:tr h="320040">
                <a:tc>
                  <a:txBody>
                    <a:bodyPr/>
                    <a:lstStyle/>
                    <a:p>
                      <a:pPr marL="0" marR="0" algn="l" defTabSz="914400" rtl="0" eaLnBrk="1" latinLnBrk="0" hangingPunct="1">
                        <a:lnSpc>
                          <a:spcPct val="107000"/>
                        </a:lnSpc>
                        <a:spcBef>
                          <a:spcPts val="0"/>
                        </a:spcBef>
                        <a:spcAft>
                          <a:spcPts val="0"/>
                        </a:spcAft>
                      </a:pPr>
                      <a:r>
                        <a:rPr lang="en-US" sz="1000" b="1" kern="1200" dirty="0">
                          <a:solidFill>
                            <a:schemeClr val="lt1"/>
                          </a:solidFill>
                          <a:effectLst/>
                        </a:rPr>
                        <a:t>Max illustrated rate</a:t>
                      </a:r>
                      <a:endParaRPr lang="en-US" sz="1000" b="1" kern="1200" dirty="0">
                        <a:solidFill>
                          <a:schemeClr val="lt1"/>
                        </a:solidFill>
                        <a:effectLst/>
                        <a:latin typeface="+mn-lt"/>
                        <a:ea typeface="+mn-ea"/>
                        <a:cs typeface="+mn-cs"/>
                      </a:endParaRPr>
                    </a:p>
                  </a:txBody>
                  <a:tcPr marL="68580" marR="68580" marT="0" marB="0" anchor="ctr"/>
                </a:tc>
                <a:tc>
                  <a:txBody>
                    <a:bodyPr/>
                    <a:lstStyle/>
                    <a:p>
                      <a:pPr marL="0" marR="0" algn="ctr" defTabSz="914400" rtl="0" eaLnBrk="1" latinLnBrk="0" hangingPunct="1">
                        <a:lnSpc>
                          <a:spcPct val="107000"/>
                        </a:lnSpc>
                        <a:spcBef>
                          <a:spcPts val="0"/>
                        </a:spcBef>
                        <a:spcAft>
                          <a:spcPts val="0"/>
                        </a:spcAft>
                      </a:pPr>
                      <a:r>
                        <a:rPr lang="en-US" sz="1000" kern="1200" dirty="0">
                          <a:solidFill>
                            <a:schemeClr val="dk1"/>
                          </a:solidFill>
                          <a:effectLst/>
                          <a:latin typeface="+mn-lt"/>
                          <a:ea typeface="+mn-ea"/>
                          <a:cs typeface="+mn-cs"/>
                        </a:rPr>
                        <a:t>4.44%</a:t>
                      </a:r>
                    </a:p>
                  </a:txBody>
                  <a:tcPr marL="68580" marR="68580" marT="0" marB="0" anchor="ctr"/>
                </a:tc>
                <a:tc>
                  <a:txBody>
                    <a:bodyPr/>
                    <a:lstStyle/>
                    <a:p>
                      <a:pPr marL="0" marR="0" algn="ctr" defTabSz="914400" rtl="0" eaLnBrk="1" latinLnBrk="0" hangingPunct="1">
                        <a:lnSpc>
                          <a:spcPct val="107000"/>
                        </a:lnSpc>
                        <a:spcBef>
                          <a:spcPts val="0"/>
                        </a:spcBef>
                        <a:spcAft>
                          <a:spcPts val="0"/>
                        </a:spcAft>
                      </a:pPr>
                      <a:r>
                        <a:rPr lang="en-US" sz="1000" kern="1200" dirty="0">
                          <a:solidFill>
                            <a:schemeClr val="dk1"/>
                          </a:solidFill>
                          <a:effectLst/>
                          <a:latin typeface="+mn-lt"/>
                          <a:ea typeface="+mn-ea"/>
                          <a:cs typeface="+mn-cs"/>
                        </a:rPr>
                        <a:t>5.41%</a:t>
                      </a:r>
                    </a:p>
                  </a:txBody>
                  <a:tcPr marL="68580" marR="68580" marT="0" marB="0" anchor="ctr"/>
                </a:tc>
                <a:tc>
                  <a:txBody>
                    <a:bodyPr/>
                    <a:lstStyle/>
                    <a:p>
                      <a:pPr marL="0" marR="0" algn="ctr" defTabSz="914400" rtl="0" eaLnBrk="1" latinLnBrk="0" hangingPunct="1">
                        <a:lnSpc>
                          <a:spcPct val="107000"/>
                        </a:lnSpc>
                        <a:spcBef>
                          <a:spcPts val="0"/>
                        </a:spcBef>
                        <a:spcAft>
                          <a:spcPts val="0"/>
                        </a:spcAft>
                      </a:pPr>
                      <a:r>
                        <a:rPr lang="en-US" sz="1000" kern="1200" dirty="0">
                          <a:solidFill>
                            <a:schemeClr val="dk1"/>
                          </a:solidFill>
                          <a:effectLst/>
                          <a:latin typeface="+mn-lt"/>
                          <a:ea typeface="+mn-ea"/>
                          <a:cs typeface="+mn-cs"/>
                        </a:rPr>
                        <a:t>6.70%</a:t>
                      </a:r>
                    </a:p>
                  </a:txBody>
                  <a:tcPr marL="68580" marR="68580" marT="0" marB="0" anchor="ctr"/>
                </a:tc>
                <a:extLst>
                  <a:ext uri="{0D108BD9-81ED-4DB2-BD59-A6C34878D82A}">
                    <a16:rowId xmlns:a16="http://schemas.microsoft.com/office/drawing/2014/main" val="1863286592"/>
                  </a:ext>
                </a:extLst>
              </a:tr>
            </a:tbl>
          </a:graphicData>
        </a:graphic>
      </p:graphicFrame>
      <p:sp>
        <p:nvSpPr>
          <p:cNvPr id="16" name="TextBox 15">
            <a:extLst>
              <a:ext uri="{FF2B5EF4-FFF2-40B4-BE49-F238E27FC236}">
                <a16:creationId xmlns:a16="http://schemas.microsoft.com/office/drawing/2014/main" id="{390E785E-114C-8080-88A8-F0FF1E57F2F8}"/>
              </a:ext>
            </a:extLst>
          </p:cNvPr>
          <p:cNvSpPr txBox="1"/>
          <p:nvPr/>
        </p:nvSpPr>
        <p:spPr>
          <a:xfrm>
            <a:off x="505366" y="3605137"/>
            <a:ext cx="7228933" cy="276999"/>
          </a:xfrm>
          <a:prstGeom prst="rect">
            <a:avLst/>
          </a:prstGeom>
          <a:noFill/>
        </p:spPr>
        <p:txBody>
          <a:bodyPr wrap="square" lIns="0" tIns="0" rIns="0" bIns="0" rtlCol="0">
            <a:spAutoFit/>
          </a:bodyPr>
          <a:lstStyle/>
          <a:p>
            <a:pPr algn="ctr">
              <a:spcBef>
                <a:spcPts val="600"/>
              </a:spcBef>
            </a:pPr>
            <a:r>
              <a:rPr lang="en-US" b="1" dirty="0">
                <a:solidFill>
                  <a:srgbClr val="000000"/>
                </a:solidFill>
              </a:rPr>
              <a:t>Barclays Account Parameters – Accumulation IUL</a:t>
            </a:r>
            <a:endParaRPr lang="en-US" sz="1600" dirty="0"/>
          </a:p>
        </p:txBody>
      </p:sp>
      <p:graphicFrame>
        <p:nvGraphicFramePr>
          <p:cNvPr id="17" name="Table 16">
            <a:extLst>
              <a:ext uri="{FF2B5EF4-FFF2-40B4-BE49-F238E27FC236}">
                <a16:creationId xmlns:a16="http://schemas.microsoft.com/office/drawing/2014/main" id="{876AF8B8-C595-06C9-8A6C-15F485C957B2}"/>
              </a:ext>
            </a:extLst>
          </p:cNvPr>
          <p:cNvGraphicFramePr>
            <a:graphicFrameLocks noGrp="1"/>
          </p:cNvGraphicFramePr>
          <p:nvPr>
            <p:extLst>
              <p:ext uri="{D42A27DB-BD31-4B8C-83A1-F6EECF244321}">
                <p14:modId xmlns:p14="http://schemas.microsoft.com/office/powerpoint/2010/main" val="4016505308"/>
              </p:ext>
            </p:extLst>
          </p:nvPr>
        </p:nvGraphicFramePr>
        <p:xfrm>
          <a:off x="8059654" y="1532017"/>
          <a:ext cx="3676651" cy="1833935"/>
        </p:xfrm>
        <a:graphic>
          <a:graphicData uri="http://schemas.openxmlformats.org/drawingml/2006/table">
            <a:tbl>
              <a:tblPr firstRow="1" firstCol="1" bandRow="1">
                <a:tableStyleId>{21E4AEA4-8DFA-4A89-87EB-49C32662AFE0}</a:tableStyleId>
              </a:tblPr>
              <a:tblGrid>
                <a:gridCol w="1091170">
                  <a:extLst>
                    <a:ext uri="{9D8B030D-6E8A-4147-A177-3AD203B41FA5}">
                      <a16:colId xmlns:a16="http://schemas.microsoft.com/office/drawing/2014/main" val="2370242226"/>
                    </a:ext>
                  </a:extLst>
                </a:gridCol>
                <a:gridCol w="861827">
                  <a:extLst>
                    <a:ext uri="{9D8B030D-6E8A-4147-A177-3AD203B41FA5}">
                      <a16:colId xmlns:a16="http://schemas.microsoft.com/office/drawing/2014/main" val="3875590886"/>
                    </a:ext>
                  </a:extLst>
                </a:gridCol>
                <a:gridCol w="861827">
                  <a:extLst>
                    <a:ext uri="{9D8B030D-6E8A-4147-A177-3AD203B41FA5}">
                      <a16:colId xmlns:a16="http://schemas.microsoft.com/office/drawing/2014/main" val="1145502841"/>
                    </a:ext>
                  </a:extLst>
                </a:gridCol>
                <a:gridCol w="861827">
                  <a:extLst>
                    <a:ext uri="{9D8B030D-6E8A-4147-A177-3AD203B41FA5}">
                      <a16:colId xmlns:a16="http://schemas.microsoft.com/office/drawing/2014/main" val="3955226504"/>
                    </a:ext>
                  </a:extLst>
                </a:gridCol>
              </a:tblGrid>
              <a:tr h="233735">
                <a:tc>
                  <a:txBody>
                    <a:bodyPr/>
                    <a:lstStyle/>
                    <a:p>
                      <a:pPr marL="0" marR="0">
                        <a:lnSpc>
                          <a:spcPct val="107000"/>
                        </a:lnSpc>
                        <a:spcBef>
                          <a:spcPts val="0"/>
                        </a:spcBef>
                        <a:spcAft>
                          <a:spcPts val="0"/>
                        </a:spcAft>
                      </a:pPr>
                      <a:r>
                        <a:rPr lang="en-US" sz="1000" b="1" kern="1200" dirty="0">
                          <a:solidFill>
                            <a:schemeClr val="lt1"/>
                          </a:solidFill>
                          <a:effectLst/>
                          <a:latin typeface="+mn-lt"/>
                          <a:ea typeface="+mn-ea"/>
                          <a:cs typeface="+mn-cs"/>
                        </a:rPr>
                        <a:t> </a:t>
                      </a:r>
                    </a:p>
                  </a:txBody>
                  <a:tcPr marL="68580" marR="68580" marT="0" marB="0" anchor="ctr"/>
                </a:tc>
                <a:tc>
                  <a:txBody>
                    <a:bodyPr/>
                    <a:lstStyle/>
                    <a:p>
                      <a:pPr marL="0" marR="0" algn="ctr" defTabSz="914400" rtl="0" eaLnBrk="1" latinLnBrk="0" hangingPunct="1">
                        <a:lnSpc>
                          <a:spcPct val="107000"/>
                        </a:lnSpc>
                        <a:spcBef>
                          <a:spcPts val="0"/>
                        </a:spcBef>
                        <a:spcAft>
                          <a:spcPts val="0"/>
                        </a:spcAft>
                      </a:pPr>
                      <a:r>
                        <a:rPr lang="en-US" sz="1000" b="1" kern="1200" dirty="0">
                          <a:solidFill>
                            <a:schemeClr val="lt1"/>
                          </a:solidFill>
                          <a:effectLst/>
                          <a:latin typeface="+mn-lt"/>
                          <a:ea typeface="+mn-ea"/>
                          <a:cs typeface="+mn-cs"/>
                        </a:rPr>
                        <a:t>BB</a:t>
                      </a:r>
                    </a:p>
                  </a:txBody>
                  <a:tcPr marL="68580" marR="68580" marT="0" marB="0" anchor="ctr"/>
                </a:tc>
                <a:tc>
                  <a:txBody>
                    <a:bodyPr/>
                    <a:lstStyle/>
                    <a:p>
                      <a:pPr marL="0" marR="0" algn="ctr" defTabSz="914400" rtl="0" eaLnBrk="1" latinLnBrk="0" hangingPunct="1">
                        <a:lnSpc>
                          <a:spcPct val="107000"/>
                        </a:lnSpc>
                        <a:spcBef>
                          <a:spcPts val="0"/>
                        </a:spcBef>
                        <a:spcAft>
                          <a:spcPts val="0"/>
                        </a:spcAft>
                      </a:pPr>
                      <a:r>
                        <a:rPr lang="en-US" sz="1000" b="1" kern="1200" dirty="0">
                          <a:solidFill>
                            <a:schemeClr val="lt1"/>
                          </a:solidFill>
                          <a:effectLst/>
                          <a:latin typeface="+mn-lt"/>
                          <a:ea typeface="+mn-ea"/>
                          <a:cs typeface="+mn-cs"/>
                        </a:rPr>
                        <a:t>BC</a:t>
                      </a:r>
                    </a:p>
                  </a:txBody>
                  <a:tcPr marL="68580" marR="68580" marT="0" marB="0" anchor="ctr"/>
                </a:tc>
                <a:tc>
                  <a:txBody>
                    <a:bodyPr/>
                    <a:lstStyle/>
                    <a:p>
                      <a:pPr marL="0" marR="0" algn="ctr">
                        <a:lnSpc>
                          <a:spcPct val="107000"/>
                        </a:lnSpc>
                        <a:spcBef>
                          <a:spcPts val="0"/>
                        </a:spcBef>
                        <a:spcAft>
                          <a:spcPts val="0"/>
                        </a:spcAft>
                      </a:pPr>
                      <a:r>
                        <a:rPr lang="en-US" sz="1000" b="1" kern="1200" dirty="0">
                          <a:solidFill>
                            <a:schemeClr val="lt1"/>
                          </a:solidFill>
                          <a:effectLst/>
                          <a:latin typeface="+mn-lt"/>
                          <a:ea typeface="+mn-ea"/>
                          <a:cs typeface="+mn-cs"/>
                        </a:rPr>
                        <a:t>BP</a:t>
                      </a:r>
                    </a:p>
                  </a:txBody>
                  <a:tcPr marL="68580" marR="68580" marT="0" marB="0" anchor="ctr"/>
                </a:tc>
                <a:extLst>
                  <a:ext uri="{0D108BD9-81ED-4DB2-BD59-A6C34878D82A}">
                    <a16:rowId xmlns:a16="http://schemas.microsoft.com/office/drawing/2014/main" val="4252773876"/>
                  </a:ext>
                </a:extLst>
              </a:tr>
              <a:tr h="320040">
                <a:tc>
                  <a:txBody>
                    <a:bodyPr/>
                    <a:lstStyle/>
                    <a:p>
                      <a:pPr marL="0" marR="0">
                        <a:lnSpc>
                          <a:spcPct val="107000"/>
                        </a:lnSpc>
                        <a:spcBef>
                          <a:spcPts val="0"/>
                        </a:spcBef>
                        <a:spcAft>
                          <a:spcPts val="0"/>
                        </a:spcAft>
                      </a:pPr>
                      <a:r>
                        <a:rPr lang="en-US" sz="1000" b="1" kern="1200" dirty="0">
                          <a:solidFill>
                            <a:schemeClr val="lt1"/>
                          </a:solidFill>
                          <a:effectLst/>
                          <a:latin typeface="+mn-lt"/>
                          <a:ea typeface="+mn-ea"/>
                          <a:cs typeface="+mn-cs"/>
                        </a:rPr>
                        <a:t>5 year</a:t>
                      </a:r>
                    </a:p>
                  </a:txBody>
                  <a:tcPr marL="68580" marR="68580" marT="0" marB="0" anchor="ctr"/>
                </a:tc>
                <a:tc>
                  <a:txBody>
                    <a:bodyPr/>
                    <a:lstStyle/>
                    <a:p>
                      <a:pPr marL="0" marR="0" algn="ctr" defTabSz="914400" rtl="0" eaLnBrk="1" fontAlgn="b" latinLnBrk="0" hangingPunct="1">
                        <a:lnSpc>
                          <a:spcPct val="107000"/>
                        </a:lnSpc>
                        <a:spcBef>
                          <a:spcPts val="0"/>
                        </a:spcBef>
                        <a:spcAft>
                          <a:spcPts val="0"/>
                        </a:spcAft>
                      </a:pPr>
                      <a:r>
                        <a:rPr lang="en-US" sz="1000" kern="1200" dirty="0">
                          <a:solidFill>
                            <a:schemeClr val="dk1"/>
                          </a:solidFill>
                          <a:effectLst/>
                          <a:latin typeface="+mn-lt"/>
                          <a:ea typeface="+mn-ea"/>
                          <a:cs typeface="+mn-cs"/>
                        </a:rPr>
                        <a:t>6.51%</a:t>
                      </a:r>
                    </a:p>
                  </a:txBody>
                  <a:tcPr marL="6350" marR="6350" marT="6350" marB="0" anchor="ctr"/>
                </a:tc>
                <a:tc>
                  <a:txBody>
                    <a:bodyPr/>
                    <a:lstStyle/>
                    <a:p>
                      <a:pPr marL="0" marR="0" algn="ctr" defTabSz="914400" rtl="0" eaLnBrk="1" fontAlgn="b" latinLnBrk="0" hangingPunct="1">
                        <a:lnSpc>
                          <a:spcPct val="107000"/>
                        </a:lnSpc>
                        <a:spcBef>
                          <a:spcPts val="0"/>
                        </a:spcBef>
                        <a:spcAft>
                          <a:spcPts val="0"/>
                        </a:spcAft>
                      </a:pPr>
                      <a:r>
                        <a:rPr lang="en-US" sz="1000" kern="1200">
                          <a:solidFill>
                            <a:schemeClr val="dk1"/>
                          </a:solidFill>
                          <a:effectLst/>
                          <a:latin typeface="+mn-lt"/>
                          <a:ea typeface="+mn-ea"/>
                          <a:cs typeface="+mn-cs"/>
                        </a:rPr>
                        <a:t>8.24%</a:t>
                      </a:r>
                    </a:p>
                  </a:txBody>
                  <a:tcPr marL="6350" marR="6350" marT="6350" marB="0" anchor="ctr"/>
                </a:tc>
                <a:tc>
                  <a:txBody>
                    <a:bodyPr/>
                    <a:lstStyle/>
                    <a:p>
                      <a:pPr marL="0" marR="0" algn="ctr" defTabSz="914400" rtl="0" eaLnBrk="1" fontAlgn="b" latinLnBrk="0" hangingPunct="1">
                        <a:lnSpc>
                          <a:spcPct val="107000"/>
                        </a:lnSpc>
                        <a:spcBef>
                          <a:spcPts val="0"/>
                        </a:spcBef>
                        <a:spcAft>
                          <a:spcPts val="0"/>
                        </a:spcAft>
                      </a:pPr>
                      <a:r>
                        <a:rPr lang="en-US" sz="1000" kern="1200">
                          <a:solidFill>
                            <a:schemeClr val="dk1"/>
                          </a:solidFill>
                          <a:effectLst/>
                          <a:latin typeface="+mn-lt"/>
                          <a:ea typeface="+mn-ea"/>
                          <a:cs typeface="+mn-cs"/>
                        </a:rPr>
                        <a:t>8.54%</a:t>
                      </a:r>
                    </a:p>
                  </a:txBody>
                  <a:tcPr marL="6350" marR="6350" marT="6350" marB="0" anchor="ctr"/>
                </a:tc>
                <a:extLst>
                  <a:ext uri="{0D108BD9-81ED-4DB2-BD59-A6C34878D82A}">
                    <a16:rowId xmlns:a16="http://schemas.microsoft.com/office/drawing/2014/main" val="1213991650"/>
                  </a:ext>
                </a:extLst>
              </a:tr>
              <a:tr h="320040">
                <a:tc>
                  <a:txBody>
                    <a:bodyPr/>
                    <a:lstStyle/>
                    <a:p>
                      <a:pPr marL="0" marR="0">
                        <a:lnSpc>
                          <a:spcPct val="107000"/>
                        </a:lnSpc>
                        <a:spcBef>
                          <a:spcPts val="0"/>
                        </a:spcBef>
                        <a:spcAft>
                          <a:spcPts val="0"/>
                        </a:spcAft>
                      </a:pPr>
                      <a:r>
                        <a:rPr lang="en-US" sz="1000" b="1" kern="1200" dirty="0">
                          <a:solidFill>
                            <a:schemeClr val="lt1"/>
                          </a:solidFill>
                          <a:effectLst/>
                          <a:latin typeface="+mn-lt"/>
                          <a:ea typeface="+mn-ea"/>
                          <a:cs typeface="+mn-cs"/>
                        </a:rPr>
                        <a:t>10 year</a:t>
                      </a:r>
                    </a:p>
                  </a:txBody>
                  <a:tcPr marL="68580" marR="68580" marT="0" marB="0" anchor="ctr"/>
                </a:tc>
                <a:tc>
                  <a:txBody>
                    <a:bodyPr/>
                    <a:lstStyle/>
                    <a:p>
                      <a:pPr marL="0" marR="0" algn="ctr" defTabSz="914400" rtl="0" eaLnBrk="1" fontAlgn="b" latinLnBrk="0" hangingPunct="1">
                        <a:lnSpc>
                          <a:spcPct val="107000"/>
                        </a:lnSpc>
                        <a:spcBef>
                          <a:spcPts val="0"/>
                        </a:spcBef>
                        <a:spcAft>
                          <a:spcPts val="0"/>
                        </a:spcAft>
                      </a:pPr>
                      <a:r>
                        <a:rPr lang="en-US" sz="1000" kern="1200">
                          <a:solidFill>
                            <a:schemeClr val="dk1"/>
                          </a:solidFill>
                          <a:effectLst/>
                          <a:latin typeface="+mn-lt"/>
                          <a:ea typeface="+mn-ea"/>
                          <a:cs typeface="+mn-cs"/>
                        </a:rPr>
                        <a:t>8.42%</a:t>
                      </a:r>
                    </a:p>
                  </a:txBody>
                  <a:tcPr marL="6350" marR="6350" marT="6350" marB="0" anchor="ctr"/>
                </a:tc>
                <a:tc>
                  <a:txBody>
                    <a:bodyPr/>
                    <a:lstStyle/>
                    <a:p>
                      <a:pPr marL="0" marR="0" algn="ctr" defTabSz="914400" rtl="0" eaLnBrk="1" fontAlgn="b" latinLnBrk="0" hangingPunct="1">
                        <a:lnSpc>
                          <a:spcPct val="107000"/>
                        </a:lnSpc>
                        <a:spcBef>
                          <a:spcPts val="0"/>
                        </a:spcBef>
                        <a:spcAft>
                          <a:spcPts val="0"/>
                        </a:spcAft>
                      </a:pPr>
                      <a:r>
                        <a:rPr lang="en-US" sz="1000" kern="1200" dirty="0">
                          <a:solidFill>
                            <a:schemeClr val="dk1"/>
                          </a:solidFill>
                          <a:effectLst/>
                          <a:latin typeface="+mn-lt"/>
                          <a:ea typeface="+mn-ea"/>
                          <a:cs typeface="+mn-cs"/>
                        </a:rPr>
                        <a:t>10.65%</a:t>
                      </a:r>
                    </a:p>
                  </a:txBody>
                  <a:tcPr marL="6350" marR="6350" marT="6350" marB="0" anchor="ctr"/>
                </a:tc>
                <a:tc>
                  <a:txBody>
                    <a:bodyPr/>
                    <a:lstStyle/>
                    <a:p>
                      <a:pPr marL="0" marR="0" algn="ctr" defTabSz="914400" rtl="0" eaLnBrk="1" fontAlgn="b" latinLnBrk="0" hangingPunct="1">
                        <a:lnSpc>
                          <a:spcPct val="107000"/>
                        </a:lnSpc>
                        <a:spcBef>
                          <a:spcPts val="0"/>
                        </a:spcBef>
                        <a:spcAft>
                          <a:spcPts val="0"/>
                        </a:spcAft>
                      </a:pPr>
                      <a:r>
                        <a:rPr lang="en-US" sz="1000" kern="1200">
                          <a:solidFill>
                            <a:schemeClr val="dk1"/>
                          </a:solidFill>
                          <a:effectLst/>
                          <a:latin typeface="+mn-lt"/>
                          <a:ea typeface="+mn-ea"/>
                          <a:cs typeface="+mn-cs"/>
                        </a:rPr>
                        <a:t>11.30%</a:t>
                      </a:r>
                    </a:p>
                  </a:txBody>
                  <a:tcPr marL="6350" marR="6350" marT="6350" marB="0" anchor="ctr"/>
                </a:tc>
                <a:extLst>
                  <a:ext uri="{0D108BD9-81ED-4DB2-BD59-A6C34878D82A}">
                    <a16:rowId xmlns:a16="http://schemas.microsoft.com/office/drawing/2014/main" val="1983626341"/>
                  </a:ext>
                </a:extLst>
              </a:tr>
              <a:tr h="320040">
                <a:tc>
                  <a:txBody>
                    <a:bodyPr/>
                    <a:lstStyle/>
                    <a:p>
                      <a:pPr marL="0" marR="0">
                        <a:lnSpc>
                          <a:spcPct val="107000"/>
                        </a:lnSpc>
                        <a:spcBef>
                          <a:spcPts val="0"/>
                        </a:spcBef>
                        <a:spcAft>
                          <a:spcPts val="0"/>
                        </a:spcAft>
                      </a:pPr>
                      <a:r>
                        <a:rPr lang="en-US" sz="1000" b="1" kern="1200" dirty="0">
                          <a:solidFill>
                            <a:schemeClr val="lt1"/>
                          </a:solidFill>
                          <a:effectLst/>
                          <a:latin typeface="+mn-lt"/>
                          <a:ea typeface="+mn-ea"/>
                          <a:cs typeface="+mn-cs"/>
                        </a:rPr>
                        <a:t>15 year</a:t>
                      </a:r>
                    </a:p>
                  </a:txBody>
                  <a:tcPr marL="68580" marR="68580" marT="0" marB="0" anchor="ctr"/>
                </a:tc>
                <a:tc>
                  <a:txBody>
                    <a:bodyPr/>
                    <a:lstStyle/>
                    <a:p>
                      <a:pPr marL="0" marR="0" algn="ctr" defTabSz="914400" rtl="0" eaLnBrk="1" fontAlgn="b" latinLnBrk="0" hangingPunct="1">
                        <a:lnSpc>
                          <a:spcPct val="107000"/>
                        </a:lnSpc>
                        <a:spcBef>
                          <a:spcPts val="0"/>
                        </a:spcBef>
                        <a:spcAft>
                          <a:spcPts val="0"/>
                        </a:spcAft>
                      </a:pPr>
                      <a:r>
                        <a:rPr lang="en-US" sz="1000" kern="1200">
                          <a:solidFill>
                            <a:schemeClr val="dk1"/>
                          </a:solidFill>
                          <a:effectLst/>
                          <a:latin typeface="+mn-lt"/>
                          <a:ea typeface="+mn-ea"/>
                          <a:cs typeface="+mn-cs"/>
                        </a:rPr>
                        <a:t>8.97%</a:t>
                      </a:r>
                    </a:p>
                  </a:txBody>
                  <a:tcPr marL="6350" marR="6350" marT="6350" marB="0" anchor="ctr"/>
                </a:tc>
                <a:tc>
                  <a:txBody>
                    <a:bodyPr/>
                    <a:lstStyle/>
                    <a:p>
                      <a:pPr marL="0" marR="0" algn="ctr" defTabSz="914400" rtl="0" eaLnBrk="1" fontAlgn="b" latinLnBrk="0" hangingPunct="1">
                        <a:lnSpc>
                          <a:spcPct val="107000"/>
                        </a:lnSpc>
                        <a:spcBef>
                          <a:spcPts val="0"/>
                        </a:spcBef>
                        <a:spcAft>
                          <a:spcPts val="0"/>
                        </a:spcAft>
                      </a:pPr>
                      <a:r>
                        <a:rPr lang="en-US" sz="1000" kern="1200" dirty="0">
                          <a:solidFill>
                            <a:schemeClr val="dk1"/>
                          </a:solidFill>
                          <a:effectLst/>
                          <a:latin typeface="+mn-lt"/>
                          <a:ea typeface="+mn-ea"/>
                          <a:cs typeface="+mn-cs"/>
                        </a:rPr>
                        <a:t>11.36%</a:t>
                      </a:r>
                    </a:p>
                  </a:txBody>
                  <a:tcPr marL="6350" marR="6350" marT="6350" marB="0" anchor="ctr"/>
                </a:tc>
                <a:tc>
                  <a:txBody>
                    <a:bodyPr/>
                    <a:lstStyle/>
                    <a:p>
                      <a:pPr marL="0" marR="0" algn="ctr" defTabSz="914400" rtl="0" eaLnBrk="1" fontAlgn="b" latinLnBrk="0" hangingPunct="1">
                        <a:lnSpc>
                          <a:spcPct val="107000"/>
                        </a:lnSpc>
                        <a:spcBef>
                          <a:spcPts val="0"/>
                        </a:spcBef>
                        <a:spcAft>
                          <a:spcPts val="0"/>
                        </a:spcAft>
                      </a:pPr>
                      <a:r>
                        <a:rPr lang="en-US" sz="1000" kern="1200">
                          <a:solidFill>
                            <a:schemeClr val="dk1"/>
                          </a:solidFill>
                          <a:effectLst/>
                          <a:latin typeface="+mn-lt"/>
                          <a:ea typeface="+mn-ea"/>
                          <a:cs typeface="+mn-cs"/>
                        </a:rPr>
                        <a:t>12.10%</a:t>
                      </a:r>
                    </a:p>
                  </a:txBody>
                  <a:tcPr marL="6350" marR="6350" marT="6350" marB="0" anchor="ctr"/>
                </a:tc>
                <a:extLst>
                  <a:ext uri="{0D108BD9-81ED-4DB2-BD59-A6C34878D82A}">
                    <a16:rowId xmlns:a16="http://schemas.microsoft.com/office/drawing/2014/main" val="1945608695"/>
                  </a:ext>
                </a:extLst>
              </a:tr>
              <a:tr h="320040">
                <a:tc>
                  <a:txBody>
                    <a:bodyPr/>
                    <a:lstStyle/>
                    <a:p>
                      <a:pPr marL="0" marR="0">
                        <a:lnSpc>
                          <a:spcPct val="107000"/>
                        </a:lnSpc>
                        <a:spcBef>
                          <a:spcPts val="0"/>
                        </a:spcBef>
                        <a:spcAft>
                          <a:spcPts val="0"/>
                        </a:spcAft>
                      </a:pPr>
                      <a:r>
                        <a:rPr lang="en-US" sz="1000" b="1" kern="1200" dirty="0">
                          <a:solidFill>
                            <a:schemeClr val="lt1"/>
                          </a:solidFill>
                          <a:effectLst/>
                          <a:latin typeface="+mn-lt"/>
                          <a:ea typeface="+mn-ea"/>
                          <a:cs typeface="+mn-cs"/>
                        </a:rPr>
                        <a:t>20 year</a:t>
                      </a:r>
                    </a:p>
                  </a:txBody>
                  <a:tcPr marL="68580" marR="68580" marT="0" marB="0" anchor="ctr"/>
                </a:tc>
                <a:tc>
                  <a:txBody>
                    <a:bodyPr/>
                    <a:lstStyle/>
                    <a:p>
                      <a:pPr marL="0" marR="0" algn="ctr" defTabSz="914400" rtl="0" eaLnBrk="1" fontAlgn="b" latinLnBrk="0" hangingPunct="1">
                        <a:lnSpc>
                          <a:spcPct val="107000"/>
                        </a:lnSpc>
                        <a:spcBef>
                          <a:spcPts val="0"/>
                        </a:spcBef>
                        <a:spcAft>
                          <a:spcPts val="0"/>
                        </a:spcAft>
                      </a:pPr>
                      <a:r>
                        <a:rPr lang="en-US" sz="1000" kern="1200">
                          <a:solidFill>
                            <a:schemeClr val="dk1"/>
                          </a:solidFill>
                          <a:effectLst/>
                          <a:latin typeface="+mn-lt"/>
                          <a:ea typeface="+mn-ea"/>
                          <a:cs typeface="+mn-cs"/>
                        </a:rPr>
                        <a:t>9.45%</a:t>
                      </a:r>
                    </a:p>
                  </a:txBody>
                  <a:tcPr marL="6350" marR="6350" marT="6350" marB="0" anchor="ctr"/>
                </a:tc>
                <a:tc>
                  <a:txBody>
                    <a:bodyPr/>
                    <a:lstStyle/>
                    <a:p>
                      <a:pPr marL="0" marR="0" algn="ctr" defTabSz="914400" rtl="0" eaLnBrk="1" fontAlgn="b" latinLnBrk="0" hangingPunct="1">
                        <a:lnSpc>
                          <a:spcPct val="107000"/>
                        </a:lnSpc>
                        <a:spcBef>
                          <a:spcPts val="0"/>
                        </a:spcBef>
                        <a:spcAft>
                          <a:spcPts val="0"/>
                        </a:spcAft>
                      </a:pPr>
                      <a:r>
                        <a:rPr lang="en-US" sz="1000" kern="1200" dirty="0">
                          <a:solidFill>
                            <a:schemeClr val="dk1"/>
                          </a:solidFill>
                          <a:effectLst/>
                          <a:latin typeface="+mn-lt"/>
                          <a:ea typeface="+mn-ea"/>
                          <a:cs typeface="+mn-cs"/>
                        </a:rPr>
                        <a:t>11.97%</a:t>
                      </a:r>
                    </a:p>
                  </a:txBody>
                  <a:tcPr marL="6350" marR="6350" marT="6350" marB="0" anchor="ctr"/>
                </a:tc>
                <a:tc>
                  <a:txBody>
                    <a:bodyPr/>
                    <a:lstStyle/>
                    <a:p>
                      <a:pPr marL="0" marR="0" algn="ctr" defTabSz="914400" rtl="0" eaLnBrk="1" fontAlgn="b" latinLnBrk="0" hangingPunct="1">
                        <a:lnSpc>
                          <a:spcPct val="107000"/>
                        </a:lnSpc>
                        <a:spcBef>
                          <a:spcPts val="0"/>
                        </a:spcBef>
                        <a:spcAft>
                          <a:spcPts val="0"/>
                        </a:spcAft>
                      </a:pPr>
                      <a:r>
                        <a:rPr lang="en-US" sz="1000" kern="1200">
                          <a:solidFill>
                            <a:schemeClr val="dk1"/>
                          </a:solidFill>
                          <a:effectLst/>
                          <a:latin typeface="+mn-lt"/>
                          <a:ea typeface="+mn-ea"/>
                          <a:cs typeface="+mn-cs"/>
                        </a:rPr>
                        <a:t>12.81%</a:t>
                      </a:r>
                    </a:p>
                  </a:txBody>
                  <a:tcPr marL="6350" marR="6350" marT="6350" marB="0" anchor="ctr"/>
                </a:tc>
                <a:extLst>
                  <a:ext uri="{0D108BD9-81ED-4DB2-BD59-A6C34878D82A}">
                    <a16:rowId xmlns:a16="http://schemas.microsoft.com/office/drawing/2014/main" val="4067831396"/>
                  </a:ext>
                </a:extLst>
              </a:tr>
              <a:tr h="320040">
                <a:tc>
                  <a:txBody>
                    <a:bodyPr/>
                    <a:lstStyle/>
                    <a:p>
                      <a:pPr marL="0" marR="0" algn="l" defTabSz="914400" rtl="0" eaLnBrk="1" latinLnBrk="0" hangingPunct="1">
                        <a:lnSpc>
                          <a:spcPct val="107000"/>
                        </a:lnSpc>
                        <a:spcBef>
                          <a:spcPts val="0"/>
                        </a:spcBef>
                        <a:spcAft>
                          <a:spcPts val="0"/>
                        </a:spcAft>
                      </a:pPr>
                      <a:r>
                        <a:rPr lang="en-US" sz="1000" b="1" kern="1200" dirty="0">
                          <a:solidFill>
                            <a:schemeClr val="lt1"/>
                          </a:solidFill>
                          <a:effectLst/>
                          <a:latin typeface="+mn-lt"/>
                          <a:ea typeface="+mn-ea"/>
                          <a:cs typeface="+mn-cs"/>
                        </a:rPr>
                        <a:t>25 year</a:t>
                      </a:r>
                    </a:p>
                  </a:txBody>
                  <a:tcPr marL="68580" marR="68580" marT="0" marB="0" anchor="ctr"/>
                </a:tc>
                <a:tc>
                  <a:txBody>
                    <a:bodyPr/>
                    <a:lstStyle/>
                    <a:p>
                      <a:pPr marL="0" marR="0" algn="ctr" defTabSz="914400" rtl="0" eaLnBrk="1" fontAlgn="b" latinLnBrk="0" hangingPunct="1">
                        <a:lnSpc>
                          <a:spcPct val="107000"/>
                        </a:lnSpc>
                        <a:spcBef>
                          <a:spcPts val="0"/>
                        </a:spcBef>
                        <a:spcAft>
                          <a:spcPts val="0"/>
                        </a:spcAft>
                      </a:pPr>
                      <a:r>
                        <a:rPr lang="en-US" sz="1000" kern="1200">
                          <a:solidFill>
                            <a:schemeClr val="dk1"/>
                          </a:solidFill>
                          <a:effectLst/>
                          <a:latin typeface="+mn-lt"/>
                          <a:ea typeface="+mn-ea"/>
                          <a:cs typeface="+mn-cs"/>
                        </a:rPr>
                        <a:t>8.17%</a:t>
                      </a:r>
                    </a:p>
                  </a:txBody>
                  <a:tcPr marL="6350" marR="6350" marT="6350" marB="0" anchor="ctr"/>
                </a:tc>
                <a:tc>
                  <a:txBody>
                    <a:bodyPr/>
                    <a:lstStyle/>
                    <a:p>
                      <a:pPr marL="0" marR="0" algn="ctr" defTabSz="914400" rtl="0" eaLnBrk="1" fontAlgn="b" latinLnBrk="0" hangingPunct="1">
                        <a:lnSpc>
                          <a:spcPct val="107000"/>
                        </a:lnSpc>
                        <a:spcBef>
                          <a:spcPts val="0"/>
                        </a:spcBef>
                        <a:spcAft>
                          <a:spcPts val="0"/>
                        </a:spcAft>
                      </a:pPr>
                      <a:r>
                        <a:rPr lang="en-US" sz="1000" kern="1200">
                          <a:solidFill>
                            <a:schemeClr val="dk1"/>
                          </a:solidFill>
                          <a:effectLst/>
                          <a:latin typeface="+mn-lt"/>
                          <a:ea typeface="+mn-ea"/>
                          <a:cs typeface="+mn-cs"/>
                        </a:rPr>
                        <a:t>10.34%</a:t>
                      </a:r>
                    </a:p>
                  </a:txBody>
                  <a:tcPr marL="6350" marR="6350" marT="6350" marB="0" anchor="ctr"/>
                </a:tc>
                <a:tc>
                  <a:txBody>
                    <a:bodyPr/>
                    <a:lstStyle/>
                    <a:p>
                      <a:pPr marL="0" marR="0" algn="ctr" defTabSz="914400" rtl="0" eaLnBrk="1" fontAlgn="b" latinLnBrk="0" hangingPunct="1">
                        <a:lnSpc>
                          <a:spcPct val="107000"/>
                        </a:lnSpc>
                        <a:spcBef>
                          <a:spcPts val="0"/>
                        </a:spcBef>
                        <a:spcAft>
                          <a:spcPts val="0"/>
                        </a:spcAft>
                      </a:pPr>
                      <a:r>
                        <a:rPr lang="en-US" sz="1000" kern="1200" dirty="0">
                          <a:solidFill>
                            <a:schemeClr val="dk1"/>
                          </a:solidFill>
                          <a:effectLst/>
                          <a:latin typeface="+mn-lt"/>
                          <a:ea typeface="+mn-ea"/>
                          <a:cs typeface="+mn-cs"/>
                        </a:rPr>
                        <a:t>10.94%</a:t>
                      </a:r>
                    </a:p>
                  </a:txBody>
                  <a:tcPr marL="6350" marR="6350" marT="6350" marB="0" anchor="ctr"/>
                </a:tc>
                <a:extLst>
                  <a:ext uri="{0D108BD9-81ED-4DB2-BD59-A6C34878D82A}">
                    <a16:rowId xmlns:a16="http://schemas.microsoft.com/office/drawing/2014/main" val="1362461847"/>
                  </a:ext>
                </a:extLst>
              </a:tr>
            </a:tbl>
          </a:graphicData>
        </a:graphic>
      </p:graphicFrame>
      <p:sp>
        <p:nvSpPr>
          <p:cNvPr id="18" name="TextBox 17">
            <a:extLst>
              <a:ext uri="{FF2B5EF4-FFF2-40B4-BE49-F238E27FC236}">
                <a16:creationId xmlns:a16="http://schemas.microsoft.com/office/drawing/2014/main" id="{A3116AE8-1239-E251-5C83-93797AD4C4F0}"/>
              </a:ext>
            </a:extLst>
          </p:cNvPr>
          <p:cNvSpPr txBox="1"/>
          <p:nvPr/>
        </p:nvSpPr>
        <p:spPr>
          <a:xfrm>
            <a:off x="8059653" y="1196609"/>
            <a:ext cx="3676649" cy="276999"/>
          </a:xfrm>
          <a:prstGeom prst="rect">
            <a:avLst/>
          </a:prstGeom>
          <a:noFill/>
        </p:spPr>
        <p:txBody>
          <a:bodyPr wrap="square" lIns="0" tIns="0" rIns="0" bIns="0" rtlCol="0">
            <a:spAutoFit/>
          </a:bodyPr>
          <a:lstStyle/>
          <a:p>
            <a:pPr algn="ctr">
              <a:spcBef>
                <a:spcPts val="600"/>
              </a:spcBef>
            </a:pPr>
            <a:r>
              <a:rPr lang="en-US" b="1" dirty="0">
                <a:solidFill>
                  <a:srgbClr val="000000"/>
                </a:solidFill>
              </a:rPr>
              <a:t>Lookback Rates</a:t>
            </a:r>
            <a:endParaRPr lang="en-US" sz="1600" dirty="0"/>
          </a:p>
        </p:txBody>
      </p:sp>
      <p:graphicFrame>
        <p:nvGraphicFramePr>
          <p:cNvPr id="19" name="Table 18">
            <a:extLst>
              <a:ext uri="{FF2B5EF4-FFF2-40B4-BE49-F238E27FC236}">
                <a16:creationId xmlns:a16="http://schemas.microsoft.com/office/drawing/2014/main" id="{068F5D6E-1FD8-DB7B-FB33-316DAB8975A5}"/>
              </a:ext>
            </a:extLst>
          </p:cNvPr>
          <p:cNvGraphicFramePr>
            <a:graphicFrameLocks noGrp="1"/>
          </p:cNvGraphicFramePr>
          <p:nvPr>
            <p:extLst>
              <p:ext uri="{D42A27DB-BD31-4B8C-83A1-F6EECF244321}">
                <p14:modId xmlns:p14="http://schemas.microsoft.com/office/powerpoint/2010/main" val="3095943474"/>
              </p:ext>
            </p:extLst>
          </p:nvPr>
        </p:nvGraphicFramePr>
        <p:xfrm>
          <a:off x="8067676" y="3940545"/>
          <a:ext cx="3676651" cy="1837944"/>
        </p:xfrm>
        <a:graphic>
          <a:graphicData uri="http://schemas.openxmlformats.org/drawingml/2006/table">
            <a:tbl>
              <a:tblPr firstRow="1" firstCol="1" bandRow="1">
                <a:tableStyleId>{5C22544A-7EE6-4342-B048-85BDC9FD1C3A}</a:tableStyleId>
              </a:tblPr>
              <a:tblGrid>
                <a:gridCol w="1091170">
                  <a:extLst>
                    <a:ext uri="{9D8B030D-6E8A-4147-A177-3AD203B41FA5}">
                      <a16:colId xmlns:a16="http://schemas.microsoft.com/office/drawing/2014/main" val="2370242226"/>
                    </a:ext>
                  </a:extLst>
                </a:gridCol>
                <a:gridCol w="861827">
                  <a:extLst>
                    <a:ext uri="{9D8B030D-6E8A-4147-A177-3AD203B41FA5}">
                      <a16:colId xmlns:a16="http://schemas.microsoft.com/office/drawing/2014/main" val="3875590886"/>
                    </a:ext>
                  </a:extLst>
                </a:gridCol>
                <a:gridCol w="861827">
                  <a:extLst>
                    <a:ext uri="{9D8B030D-6E8A-4147-A177-3AD203B41FA5}">
                      <a16:colId xmlns:a16="http://schemas.microsoft.com/office/drawing/2014/main" val="1145502841"/>
                    </a:ext>
                  </a:extLst>
                </a:gridCol>
                <a:gridCol w="861827">
                  <a:extLst>
                    <a:ext uri="{9D8B030D-6E8A-4147-A177-3AD203B41FA5}">
                      <a16:colId xmlns:a16="http://schemas.microsoft.com/office/drawing/2014/main" val="3955226504"/>
                    </a:ext>
                  </a:extLst>
                </a:gridCol>
              </a:tblGrid>
              <a:tr h="237744">
                <a:tc>
                  <a:txBody>
                    <a:bodyPr/>
                    <a:lstStyle/>
                    <a:p>
                      <a:pPr marL="0" marR="0">
                        <a:lnSpc>
                          <a:spcPct val="107000"/>
                        </a:lnSpc>
                        <a:spcBef>
                          <a:spcPts val="0"/>
                        </a:spcBef>
                        <a:spcAft>
                          <a:spcPts val="0"/>
                        </a:spcAft>
                      </a:pPr>
                      <a:r>
                        <a:rPr lang="en-US" sz="1000" b="1" kern="1200" dirty="0">
                          <a:solidFill>
                            <a:schemeClr val="lt1"/>
                          </a:solidFill>
                          <a:effectLst/>
                          <a:latin typeface="+mn-lt"/>
                          <a:ea typeface="+mn-ea"/>
                          <a:cs typeface="+mn-cs"/>
                        </a:rPr>
                        <a:t> </a:t>
                      </a:r>
                    </a:p>
                  </a:txBody>
                  <a:tcPr marL="68580" marR="68580" marT="0" marB="0" anchor="ctr"/>
                </a:tc>
                <a:tc>
                  <a:txBody>
                    <a:bodyPr/>
                    <a:lstStyle/>
                    <a:p>
                      <a:pPr marL="0" marR="0" algn="ctr" defTabSz="914400" rtl="0" eaLnBrk="1" latinLnBrk="0" hangingPunct="1">
                        <a:lnSpc>
                          <a:spcPct val="107000"/>
                        </a:lnSpc>
                        <a:spcBef>
                          <a:spcPts val="0"/>
                        </a:spcBef>
                        <a:spcAft>
                          <a:spcPts val="0"/>
                        </a:spcAft>
                      </a:pPr>
                      <a:r>
                        <a:rPr lang="en-US" sz="1000" b="1" kern="1200" dirty="0">
                          <a:solidFill>
                            <a:schemeClr val="lt1"/>
                          </a:solidFill>
                          <a:effectLst/>
                          <a:latin typeface="+mn-lt"/>
                          <a:ea typeface="+mn-ea"/>
                          <a:cs typeface="+mn-cs"/>
                        </a:rPr>
                        <a:t>BB</a:t>
                      </a:r>
                    </a:p>
                  </a:txBody>
                  <a:tcPr marL="68580" marR="68580" marT="0" marB="0" anchor="ctr"/>
                </a:tc>
                <a:tc>
                  <a:txBody>
                    <a:bodyPr/>
                    <a:lstStyle/>
                    <a:p>
                      <a:pPr marL="0" marR="0" algn="ctr" defTabSz="914400" rtl="0" eaLnBrk="1" latinLnBrk="0" hangingPunct="1">
                        <a:lnSpc>
                          <a:spcPct val="107000"/>
                        </a:lnSpc>
                        <a:spcBef>
                          <a:spcPts val="0"/>
                        </a:spcBef>
                        <a:spcAft>
                          <a:spcPts val="0"/>
                        </a:spcAft>
                      </a:pPr>
                      <a:r>
                        <a:rPr lang="en-US" sz="1000" b="1" kern="1200">
                          <a:solidFill>
                            <a:schemeClr val="lt1"/>
                          </a:solidFill>
                          <a:effectLst/>
                          <a:latin typeface="+mn-lt"/>
                          <a:ea typeface="+mn-ea"/>
                          <a:cs typeface="+mn-cs"/>
                        </a:rPr>
                        <a:t>BC</a:t>
                      </a:r>
                      <a:endParaRPr lang="en-US" sz="1000" b="1" kern="1200" dirty="0">
                        <a:solidFill>
                          <a:schemeClr val="lt1"/>
                        </a:solidFill>
                        <a:effectLst/>
                        <a:latin typeface="+mn-lt"/>
                        <a:ea typeface="+mn-ea"/>
                        <a:cs typeface="+mn-cs"/>
                      </a:endParaRPr>
                    </a:p>
                  </a:txBody>
                  <a:tcPr marL="68580" marR="68580" marT="0" marB="0" anchor="ctr"/>
                </a:tc>
                <a:tc>
                  <a:txBody>
                    <a:bodyPr/>
                    <a:lstStyle/>
                    <a:p>
                      <a:pPr marL="0" marR="0" algn="ctr">
                        <a:lnSpc>
                          <a:spcPct val="107000"/>
                        </a:lnSpc>
                        <a:spcBef>
                          <a:spcPts val="0"/>
                        </a:spcBef>
                        <a:spcAft>
                          <a:spcPts val="0"/>
                        </a:spcAft>
                      </a:pPr>
                      <a:r>
                        <a:rPr lang="en-US" sz="1000" b="1" kern="1200" dirty="0">
                          <a:solidFill>
                            <a:schemeClr val="lt1"/>
                          </a:solidFill>
                          <a:effectLst/>
                          <a:latin typeface="+mn-lt"/>
                          <a:ea typeface="+mn-ea"/>
                          <a:cs typeface="+mn-cs"/>
                        </a:rPr>
                        <a:t>BP</a:t>
                      </a:r>
                    </a:p>
                  </a:txBody>
                  <a:tcPr marL="68580" marR="68580" marT="0" marB="0" anchor="ctr"/>
                </a:tc>
                <a:extLst>
                  <a:ext uri="{0D108BD9-81ED-4DB2-BD59-A6C34878D82A}">
                    <a16:rowId xmlns:a16="http://schemas.microsoft.com/office/drawing/2014/main" val="4252773876"/>
                  </a:ext>
                </a:extLst>
              </a:tr>
              <a:tr h="320040">
                <a:tc>
                  <a:txBody>
                    <a:bodyPr/>
                    <a:lstStyle/>
                    <a:p>
                      <a:pPr marL="0" marR="0">
                        <a:lnSpc>
                          <a:spcPct val="107000"/>
                        </a:lnSpc>
                        <a:spcBef>
                          <a:spcPts val="0"/>
                        </a:spcBef>
                        <a:spcAft>
                          <a:spcPts val="0"/>
                        </a:spcAft>
                      </a:pPr>
                      <a:r>
                        <a:rPr lang="en-US" sz="1000" b="1" kern="1200" dirty="0">
                          <a:solidFill>
                            <a:schemeClr val="lt1"/>
                          </a:solidFill>
                          <a:effectLst/>
                          <a:latin typeface="+mn-lt"/>
                          <a:ea typeface="+mn-ea"/>
                          <a:cs typeface="+mn-cs"/>
                        </a:rPr>
                        <a:t>5 year</a:t>
                      </a:r>
                    </a:p>
                  </a:txBody>
                  <a:tcPr marL="68580" marR="68580" marT="0" marB="0" anchor="ctr"/>
                </a:tc>
                <a:tc>
                  <a:txBody>
                    <a:bodyPr/>
                    <a:lstStyle/>
                    <a:p>
                      <a:pPr marL="0" marR="0" algn="ctr" defTabSz="914400" rtl="0" eaLnBrk="1" fontAlgn="b" latinLnBrk="0" hangingPunct="1">
                        <a:lnSpc>
                          <a:spcPct val="107000"/>
                        </a:lnSpc>
                        <a:spcBef>
                          <a:spcPts val="0"/>
                        </a:spcBef>
                        <a:spcAft>
                          <a:spcPts val="0"/>
                        </a:spcAft>
                      </a:pPr>
                      <a:r>
                        <a:rPr lang="en-US" sz="1000" kern="1200" dirty="0">
                          <a:solidFill>
                            <a:schemeClr val="dk1"/>
                          </a:solidFill>
                          <a:effectLst/>
                          <a:latin typeface="+mn-lt"/>
                          <a:ea typeface="+mn-ea"/>
                          <a:cs typeface="+mn-cs"/>
                        </a:rPr>
                        <a:t>6.22%</a:t>
                      </a:r>
                    </a:p>
                  </a:txBody>
                  <a:tcPr marL="6350" marR="6350" marT="6350" marB="0" anchor="ctr"/>
                </a:tc>
                <a:tc>
                  <a:txBody>
                    <a:bodyPr/>
                    <a:lstStyle/>
                    <a:p>
                      <a:pPr marL="0" marR="0" algn="ctr" defTabSz="914400" rtl="0" eaLnBrk="1" fontAlgn="b" latinLnBrk="0" hangingPunct="1">
                        <a:lnSpc>
                          <a:spcPct val="107000"/>
                        </a:lnSpc>
                        <a:spcBef>
                          <a:spcPts val="0"/>
                        </a:spcBef>
                        <a:spcAft>
                          <a:spcPts val="0"/>
                        </a:spcAft>
                      </a:pPr>
                      <a:r>
                        <a:rPr lang="en-US" sz="1000" kern="1200">
                          <a:solidFill>
                            <a:schemeClr val="dk1"/>
                          </a:solidFill>
                          <a:effectLst/>
                          <a:latin typeface="+mn-lt"/>
                          <a:ea typeface="+mn-ea"/>
                          <a:cs typeface="+mn-cs"/>
                        </a:rPr>
                        <a:t>7.67%</a:t>
                      </a:r>
                    </a:p>
                  </a:txBody>
                  <a:tcPr marL="6350" marR="6350" marT="6350" marB="0" anchor="ctr"/>
                </a:tc>
                <a:tc>
                  <a:txBody>
                    <a:bodyPr/>
                    <a:lstStyle/>
                    <a:p>
                      <a:pPr marL="0" marR="0" algn="ctr" defTabSz="914400" rtl="0" eaLnBrk="1" fontAlgn="b" latinLnBrk="0" hangingPunct="1">
                        <a:lnSpc>
                          <a:spcPct val="107000"/>
                        </a:lnSpc>
                        <a:spcBef>
                          <a:spcPts val="0"/>
                        </a:spcBef>
                        <a:spcAft>
                          <a:spcPts val="0"/>
                        </a:spcAft>
                      </a:pPr>
                      <a:r>
                        <a:rPr lang="en-US" sz="1000" kern="1200">
                          <a:solidFill>
                            <a:schemeClr val="dk1"/>
                          </a:solidFill>
                          <a:effectLst/>
                          <a:latin typeface="+mn-lt"/>
                          <a:ea typeface="+mn-ea"/>
                          <a:cs typeface="+mn-cs"/>
                        </a:rPr>
                        <a:t>8.21%</a:t>
                      </a:r>
                    </a:p>
                  </a:txBody>
                  <a:tcPr marL="6350" marR="6350" marT="6350" marB="0" anchor="ctr"/>
                </a:tc>
                <a:extLst>
                  <a:ext uri="{0D108BD9-81ED-4DB2-BD59-A6C34878D82A}">
                    <a16:rowId xmlns:a16="http://schemas.microsoft.com/office/drawing/2014/main" val="124763566"/>
                  </a:ext>
                </a:extLst>
              </a:tr>
              <a:tr h="320040">
                <a:tc>
                  <a:txBody>
                    <a:bodyPr/>
                    <a:lstStyle/>
                    <a:p>
                      <a:pPr marL="0" marR="0">
                        <a:lnSpc>
                          <a:spcPct val="107000"/>
                        </a:lnSpc>
                        <a:spcBef>
                          <a:spcPts val="0"/>
                        </a:spcBef>
                        <a:spcAft>
                          <a:spcPts val="0"/>
                        </a:spcAft>
                      </a:pPr>
                      <a:r>
                        <a:rPr lang="en-US" sz="1000" b="1" kern="1200" dirty="0">
                          <a:solidFill>
                            <a:schemeClr val="lt1"/>
                          </a:solidFill>
                          <a:effectLst/>
                          <a:latin typeface="+mn-lt"/>
                          <a:ea typeface="+mn-ea"/>
                          <a:cs typeface="+mn-cs"/>
                        </a:rPr>
                        <a:t>10 year</a:t>
                      </a:r>
                    </a:p>
                  </a:txBody>
                  <a:tcPr marL="68580" marR="68580" marT="0" marB="0" anchor="ctr"/>
                </a:tc>
                <a:tc>
                  <a:txBody>
                    <a:bodyPr/>
                    <a:lstStyle/>
                    <a:p>
                      <a:pPr marL="0" marR="0" algn="ctr" defTabSz="914400" rtl="0" eaLnBrk="1" fontAlgn="b" latinLnBrk="0" hangingPunct="1">
                        <a:lnSpc>
                          <a:spcPct val="107000"/>
                        </a:lnSpc>
                        <a:spcBef>
                          <a:spcPts val="0"/>
                        </a:spcBef>
                        <a:spcAft>
                          <a:spcPts val="0"/>
                        </a:spcAft>
                      </a:pPr>
                      <a:r>
                        <a:rPr lang="en-US" sz="1000" kern="1200">
                          <a:solidFill>
                            <a:schemeClr val="dk1"/>
                          </a:solidFill>
                          <a:effectLst/>
                          <a:latin typeface="+mn-lt"/>
                          <a:ea typeface="+mn-ea"/>
                          <a:cs typeface="+mn-cs"/>
                        </a:rPr>
                        <a:t>8.04%</a:t>
                      </a:r>
                    </a:p>
                  </a:txBody>
                  <a:tcPr marL="6350" marR="6350" marT="6350" marB="0" anchor="ctr"/>
                </a:tc>
                <a:tc>
                  <a:txBody>
                    <a:bodyPr/>
                    <a:lstStyle/>
                    <a:p>
                      <a:pPr marL="0" marR="0" algn="ctr" defTabSz="914400" rtl="0" eaLnBrk="1" fontAlgn="b" latinLnBrk="0" hangingPunct="1">
                        <a:lnSpc>
                          <a:spcPct val="107000"/>
                        </a:lnSpc>
                        <a:spcBef>
                          <a:spcPts val="0"/>
                        </a:spcBef>
                        <a:spcAft>
                          <a:spcPts val="0"/>
                        </a:spcAft>
                      </a:pPr>
                      <a:r>
                        <a:rPr lang="en-US" sz="1000" kern="1200">
                          <a:solidFill>
                            <a:schemeClr val="dk1"/>
                          </a:solidFill>
                          <a:effectLst/>
                          <a:latin typeface="+mn-lt"/>
                          <a:ea typeface="+mn-ea"/>
                          <a:cs typeface="+mn-cs"/>
                        </a:rPr>
                        <a:t>9.91%</a:t>
                      </a:r>
                    </a:p>
                  </a:txBody>
                  <a:tcPr marL="6350" marR="6350" marT="6350" marB="0" anchor="ctr"/>
                </a:tc>
                <a:tc>
                  <a:txBody>
                    <a:bodyPr/>
                    <a:lstStyle/>
                    <a:p>
                      <a:pPr marL="0" marR="0" algn="ctr" defTabSz="914400" rtl="0" eaLnBrk="1" fontAlgn="b" latinLnBrk="0" hangingPunct="1">
                        <a:lnSpc>
                          <a:spcPct val="107000"/>
                        </a:lnSpc>
                        <a:spcBef>
                          <a:spcPts val="0"/>
                        </a:spcBef>
                        <a:spcAft>
                          <a:spcPts val="0"/>
                        </a:spcAft>
                      </a:pPr>
                      <a:r>
                        <a:rPr lang="en-US" sz="1000" kern="1200">
                          <a:solidFill>
                            <a:schemeClr val="dk1"/>
                          </a:solidFill>
                          <a:effectLst/>
                          <a:latin typeface="+mn-lt"/>
                          <a:ea typeface="+mn-ea"/>
                          <a:cs typeface="+mn-cs"/>
                        </a:rPr>
                        <a:t>10.80%</a:t>
                      </a:r>
                    </a:p>
                  </a:txBody>
                  <a:tcPr marL="6350" marR="6350" marT="6350" marB="0" anchor="ctr"/>
                </a:tc>
                <a:extLst>
                  <a:ext uri="{0D108BD9-81ED-4DB2-BD59-A6C34878D82A}">
                    <a16:rowId xmlns:a16="http://schemas.microsoft.com/office/drawing/2014/main" val="1983626341"/>
                  </a:ext>
                </a:extLst>
              </a:tr>
              <a:tr h="320040">
                <a:tc>
                  <a:txBody>
                    <a:bodyPr/>
                    <a:lstStyle/>
                    <a:p>
                      <a:pPr marL="0" marR="0">
                        <a:lnSpc>
                          <a:spcPct val="107000"/>
                        </a:lnSpc>
                        <a:spcBef>
                          <a:spcPts val="0"/>
                        </a:spcBef>
                        <a:spcAft>
                          <a:spcPts val="0"/>
                        </a:spcAft>
                      </a:pPr>
                      <a:r>
                        <a:rPr lang="en-US" sz="1000" b="1" kern="1200" dirty="0">
                          <a:solidFill>
                            <a:schemeClr val="lt1"/>
                          </a:solidFill>
                          <a:effectLst/>
                          <a:latin typeface="+mn-lt"/>
                          <a:ea typeface="+mn-ea"/>
                          <a:cs typeface="+mn-cs"/>
                        </a:rPr>
                        <a:t>15 year</a:t>
                      </a:r>
                    </a:p>
                  </a:txBody>
                  <a:tcPr marL="68580" marR="68580" marT="0" marB="0" anchor="ctr"/>
                </a:tc>
                <a:tc>
                  <a:txBody>
                    <a:bodyPr/>
                    <a:lstStyle/>
                    <a:p>
                      <a:pPr marL="0" marR="0" algn="ctr" defTabSz="914400" rtl="0" eaLnBrk="1" fontAlgn="b" latinLnBrk="0" hangingPunct="1">
                        <a:lnSpc>
                          <a:spcPct val="107000"/>
                        </a:lnSpc>
                        <a:spcBef>
                          <a:spcPts val="0"/>
                        </a:spcBef>
                        <a:spcAft>
                          <a:spcPts val="0"/>
                        </a:spcAft>
                      </a:pPr>
                      <a:r>
                        <a:rPr lang="en-US" sz="1000" kern="1200">
                          <a:solidFill>
                            <a:schemeClr val="dk1"/>
                          </a:solidFill>
                          <a:effectLst/>
                          <a:latin typeface="+mn-lt"/>
                          <a:ea typeface="+mn-ea"/>
                          <a:cs typeface="+mn-cs"/>
                        </a:rPr>
                        <a:t>8.57%</a:t>
                      </a:r>
                    </a:p>
                  </a:txBody>
                  <a:tcPr marL="6350" marR="6350" marT="6350" marB="0" anchor="ctr"/>
                </a:tc>
                <a:tc>
                  <a:txBody>
                    <a:bodyPr/>
                    <a:lstStyle/>
                    <a:p>
                      <a:pPr marL="0" marR="0" algn="ctr" defTabSz="914400" rtl="0" eaLnBrk="1" fontAlgn="b" latinLnBrk="0" hangingPunct="1">
                        <a:lnSpc>
                          <a:spcPct val="107000"/>
                        </a:lnSpc>
                        <a:spcBef>
                          <a:spcPts val="0"/>
                        </a:spcBef>
                        <a:spcAft>
                          <a:spcPts val="0"/>
                        </a:spcAft>
                      </a:pPr>
                      <a:r>
                        <a:rPr lang="en-US" sz="1000" kern="1200">
                          <a:solidFill>
                            <a:schemeClr val="dk1"/>
                          </a:solidFill>
                          <a:effectLst/>
                          <a:latin typeface="+mn-lt"/>
                          <a:ea typeface="+mn-ea"/>
                          <a:cs typeface="+mn-cs"/>
                        </a:rPr>
                        <a:t>10.57%</a:t>
                      </a:r>
                    </a:p>
                  </a:txBody>
                  <a:tcPr marL="6350" marR="6350" marT="6350" marB="0" anchor="ctr"/>
                </a:tc>
                <a:tc>
                  <a:txBody>
                    <a:bodyPr/>
                    <a:lstStyle/>
                    <a:p>
                      <a:pPr marL="0" marR="0" algn="ctr" defTabSz="914400" rtl="0" eaLnBrk="1" fontAlgn="b" latinLnBrk="0" hangingPunct="1">
                        <a:lnSpc>
                          <a:spcPct val="107000"/>
                        </a:lnSpc>
                        <a:spcBef>
                          <a:spcPts val="0"/>
                        </a:spcBef>
                        <a:spcAft>
                          <a:spcPts val="0"/>
                        </a:spcAft>
                      </a:pPr>
                      <a:r>
                        <a:rPr lang="en-US" sz="1000" kern="1200">
                          <a:solidFill>
                            <a:schemeClr val="dk1"/>
                          </a:solidFill>
                          <a:effectLst/>
                          <a:latin typeface="+mn-lt"/>
                          <a:ea typeface="+mn-ea"/>
                          <a:cs typeface="+mn-cs"/>
                        </a:rPr>
                        <a:t>11.56%</a:t>
                      </a:r>
                    </a:p>
                  </a:txBody>
                  <a:tcPr marL="6350" marR="6350" marT="6350" marB="0" anchor="ctr"/>
                </a:tc>
                <a:extLst>
                  <a:ext uri="{0D108BD9-81ED-4DB2-BD59-A6C34878D82A}">
                    <a16:rowId xmlns:a16="http://schemas.microsoft.com/office/drawing/2014/main" val="1945608695"/>
                  </a:ext>
                </a:extLst>
              </a:tr>
              <a:tr h="320040">
                <a:tc>
                  <a:txBody>
                    <a:bodyPr/>
                    <a:lstStyle/>
                    <a:p>
                      <a:pPr marL="0" marR="0">
                        <a:lnSpc>
                          <a:spcPct val="107000"/>
                        </a:lnSpc>
                        <a:spcBef>
                          <a:spcPts val="0"/>
                        </a:spcBef>
                        <a:spcAft>
                          <a:spcPts val="0"/>
                        </a:spcAft>
                      </a:pPr>
                      <a:r>
                        <a:rPr lang="en-US" sz="1000" b="1" kern="1200" dirty="0">
                          <a:solidFill>
                            <a:schemeClr val="lt1"/>
                          </a:solidFill>
                          <a:effectLst/>
                          <a:latin typeface="+mn-lt"/>
                          <a:ea typeface="+mn-ea"/>
                          <a:cs typeface="+mn-cs"/>
                        </a:rPr>
                        <a:t>20 year</a:t>
                      </a:r>
                    </a:p>
                  </a:txBody>
                  <a:tcPr marL="68580" marR="68580" marT="0" marB="0" anchor="ctr"/>
                </a:tc>
                <a:tc>
                  <a:txBody>
                    <a:bodyPr/>
                    <a:lstStyle/>
                    <a:p>
                      <a:pPr marL="0" marR="0" algn="ctr" defTabSz="914400" rtl="0" eaLnBrk="1" fontAlgn="b" latinLnBrk="0" hangingPunct="1">
                        <a:lnSpc>
                          <a:spcPct val="107000"/>
                        </a:lnSpc>
                        <a:spcBef>
                          <a:spcPts val="0"/>
                        </a:spcBef>
                        <a:spcAft>
                          <a:spcPts val="0"/>
                        </a:spcAft>
                      </a:pPr>
                      <a:r>
                        <a:rPr lang="en-US" sz="1000" kern="1200">
                          <a:solidFill>
                            <a:schemeClr val="dk1"/>
                          </a:solidFill>
                          <a:effectLst/>
                          <a:latin typeface="+mn-lt"/>
                          <a:ea typeface="+mn-ea"/>
                          <a:cs typeface="+mn-cs"/>
                        </a:rPr>
                        <a:t>9.03%</a:t>
                      </a:r>
                    </a:p>
                  </a:txBody>
                  <a:tcPr marL="6350" marR="6350" marT="6350" marB="0" anchor="ctr"/>
                </a:tc>
                <a:tc>
                  <a:txBody>
                    <a:bodyPr/>
                    <a:lstStyle/>
                    <a:p>
                      <a:pPr marL="0" marR="0" algn="ctr" defTabSz="914400" rtl="0" eaLnBrk="1" fontAlgn="b" latinLnBrk="0" hangingPunct="1">
                        <a:lnSpc>
                          <a:spcPct val="107000"/>
                        </a:lnSpc>
                        <a:spcBef>
                          <a:spcPts val="0"/>
                        </a:spcBef>
                        <a:spcAft>
                          <a:spcPts val="0"/>
                        </a:spcAft>
                      </a:pPr>
                      <a:r>
                        <a:rPr lang="en-US" sz="1000" kern="1200">
                          <a:solidFill>
                            <a:schemeClr val="dk1"/>
                          </a:solidFill>
                          <a:effectLst/>
                          <a:latin typeface="+mn-lt"/>
                          <a:ea typeface="+mn-ea"/>
                          <a:cs typeface="+mn-cs"/>
                        </a:rPr>
                        <a:t>11.13%</a:t>
                      </a:r>
                    </a:p>
                  </a:txBody>
                  <a:tcPr marL="6350" marR="6350" marT="6350" marB="0" anchor="ctr"/>
                </a:tc>
                <a:tc>
                  <a:txBody>
                    <a:bodyPr/>
                    <a:lstStyle/>
                    <a:p>
                      <a:pPr marL="0" marR="0" algn="ctr" defTabSz="914400" rtl="0" eaLnBrk="1" fontAlgn="b" latinLnBrk="0" hangingPunct="1">
                        <a:lnSpc>
                          <a:spcPct val="107000"/>
                        </a:lnSpc>
                        <a:spcBef>
                          <a:spcPts val="0"/>
                        </a:spcBef>
                        <a:spcAft>
                          <a:spcPts val="0"/>
                        </a:spcAft>
                      </a:pPr>
                      <a:r>
                        <a:rPr lang="en-US" sz="1000" kern="1200">
                          <a:solidFill>
                            <a:schemeClr val="dk1"/>
                          </a:solidFill>
                          <a:effectLst/>
                          <a:latin typeface="+mn-lt"/>
                          <a:ea typeface="+mn-ea"/>
                          <a:cs typeface="+mn-cs"/>
                        </a:rPr>
                        <a:t>12.21%</a:t>
                      </a:r>
                    </a:p>
                  </a:txBody>
                  <a:tcPr marL="6350" marR="6350" marT="6350" marB="0" anchor="ctr"/>
                </a:tc>
                <a:extLst>
                  <a:ext uri="{0D108BD9-81ED-4DB2-BD59-A6C34878D82A}">
                    <a16:rowId xmlns:a16="http://schemas.microsoft.com/office/drawing/2014/main" val="4067831396"/>
                  </a:ext>
                </a:extLst>
              </a:tr>
              <a:tr h="320040">
                <a:tc>
                  <a:txBody>
                    <a:bodyPr/>
                    <a:lstStyle/>
                    <a:p>
                      <a:pPr marL="0" marR="0" algn="l" defTabSz="914400" rtl="0" eaLnBrk="1" latinLnBrk="0" hangingPunct="1">
                        <a:lnSpc>
                          <a:spcPct val="107000"/>
                        </a:lnSpc>
                        <a:spcBef>
                          <a:spcPts val="0"/>
                        </a:spcBef>
                        <a:spcAft>
                          <a:spcPts val="0"/>
                        </a:spcAft>
                      </a:pPr>
                      <a:r>
                        <a:rPr lang="en-US" sz="1000" b="1" kern="1200" dirty="0">
                          <a:solidFill>
                            <a:schemeClr val="lt1"/>
                          </a:solidFill>
                          <a:effectLst/>
                          <a:latin typeface="+mn-lt"/>
                          <a:ea typeface="+mn-ea"/>
                          <a:cs typeface="+mn-cs"/>
                        </a:rPr>
                        <a:t>25 year</a:t>
                      </a:r>
                    </a:p>
                  </a:txBody>
                  <a:tcPr marL="68580" marR="68580" marT="0" marB="0" anchor="ctr"/>
                </a:tc>
                <a:tc>
                  <a:txBody>
                    <a:bodyPr/>
                    <a:lstStyle/>
                    <a:p>
                      <a:pPr marL="0" marR="0" algn="ctr" defTabSz="914400" rtl="0" eaLnBrk="1" fontAlgn="b" latinLnBrk="0" hangingPunct="1">
                        <a:lnSpc>
                          <a:spcPct val="107000"/>
                        </a:lnSpc>
                        <a:spcBef>
                          <a:spcPts val="0"/>
                        </a:spcBef>
                        <a:spcAft>
                          <a:spcPts val="0"/>
                        </a:spcAft>
                      </a:pPr>
                      <a:r>
                        <a:rPr lang="en-US" sz="1000" kern="1200">
                          <a:solidFill>
                            <a:schemeClr val="dk1"/>
                          </a:solidFill>
                          <a:effectLst/>
                          <a:latin typeface="+mn-lt"/>
                          <a:ea typeface="+mn-ea"/>
                          <a:cs typeface="+mn-cs"/>
                        </a:rPr>
                        <a:t>7.81%</a:t>
                      </a:r>
                    </a:p>
                  </a:txBody>
                  <a:tcPr marL="6350" marR="6350" marT="6350" marB="0" anchor="ctr"/>
                </a:tc>
                <a:tc>
                  <a:txBody>
                    <a:bodyPr/>
                    <a:lstStyle/>
                    <a:p>
                      <a:pPr marL="0" marR="0" algn="ctr" defTabSz="914400" rtl="0" eaLnBrk="1" fontAlgn="b" latinLnBrk="0" hangingPunct="1">
                        <a:lnSpc>
                          <a:spcPct val="107000"/>
                        </a:lnSpc>
                        <a:spcBef>
                          <a:spcPts val="0"/>
                        </a:spcBef>
                        <a:spcAft>
                          <a:spcPts val="0"/>
                        </a:spcAft>
                      </a:pPr>
                      <a:r>
                        <a:rPr lang="en-US" sz="1000" kern="1200">
                          <a:solidFill>
                            <a:schemeClr val="dk1"/>
                          </a:solidFill>
                          <a:effectLst/>
                          <a:latin typeface="+mn-lt"/>
                          <a:ea typeface="+mn-ea"/>
                          <a:cs typeface="+mn-cs"/>
                        </a:rPr>
                        <a:t>9.62%</a:t>
                      </a:r>
                    </a:p>
                  </a:txBody>
                  <a:tcPr marL="6350" marR="6350" marT="6350" marB="0" anchor="ctr"/>
                </a:tc>
                <a:tc>
                  <a:txBody>
                    <a:bodyPr/>
                    <a:lstStyle/>
                    <a:p>
                      <a:pPr marL="0" marR="0" algn="ctr" defTabSz="914400" rtl="0" eaLnBrk="1" fontAlgn="b" latinLnBrk="0" hangingPunct="1">
                        <a:lnSpc>
                          <a:spcPct val="107000"/>
                        </a:lnSpc>
                        <a:spcBef>
                          <a:spcPts val="0"/>
                        </a:spcBef>
                        <a:spcAft>
                          <a:spcPts val="0"/>
                        </a:spcAft>
                      </a:pPr>
                      <a:r>
                        <a:rPr lang="en-US" sz="1000" kern="1200" dirty="0">
                          <a:solidFill>
                            <a:schemeClr val="dk1"/>
                          </a:solidFill>
                          <a:effectLst/>
                          <a:latin typeface="+mn-lt"/>
                          <a:ea typeface="+mn-ea"/>
                          <a:cs typeface="+mn-cs"/>
                        </a:rPr>
                        <a:t>10.46%</a:t>
                      </a:r>
                    </a:p>
                  </a:txBody>
                  <a:tcPr marL="6350" marR="6350" marT="6350" marB="0" anchor="ctr"/>
                </a:tc>
                <a:extLst>
                  <a:ext uri="{0D108BD9-81ED-4DB2-BD59-A6C34878D82A}">
                    <a16:rowId xmlns:a16="http://schemas.microsoft.com/office/drawing/2014/main" val="3879244772"/>
                  </a:ext>
                </a:extLst>
              </a:tr>
            </a:tbl>
          </a:graphicData>
        </a:graphic>
      </p:graphicFrame>
      <p:sp>
        <p:nvSpPr>
          <p:cNvPr id="20" name="TextBox 19">
            <a:extLst>
              <a:ext uri="{FF2B5EF4-FFF2-40B4-BE49-F238E27FC236}">
                <a16:creationId xmlns:a16="http://schemas.microsoft.com/office/drawing/2014/main" id="{5D44ECBF-3EC9-E3EE-C7DC-B982205A6E4B}"/>
              </a:ext>
            </a:extLst>
          </p:cNvPr>
          <p:cNvSpPr txBox="1"/>
          <p:nvPr/>
        </p:nvSpPr>
        <p:spPr>
          <a:xfrm>
            <a:off x="8067675" y="3605137"/>
            <a:ext cx="3676649" cy="276999"/>
          </a:xfrm>
          <a:prstGeom prst="rect">
            <a:avLst/>
          </a:prstGeom>
          <a:noFill/>
        </p:spPr>
        <p:txBody>
          <a:bodyPr wrap="square" lIns="0" tIns="0" rIns="0" bIns="0" rtlCol="0">
            <a:spAutoFit/>
          </a:bodyPr>
          <a:lstStyle/>
          <a:p>
            <a:pPr algn="ctr">
              <a:spcBef>
                <a:spcPts val="600"/>
              </a:spcBef>
            </a:pPr>
            <a:r>
              <a:rPr lang="en-US" b="1" dirty="0">
                <a:solidFill>
                  <a:srgbClr val="000000"/>
                </a:solidFill>
              </a:rPr>
              <a:t>Lookback Rates</a:t>
            </a:r>
            <a:endParaRPr lang="en-US" sz="1600" dirty="0"/>
          </a:p>
        </p:txBody>
      </p:sp>
      <p:sp>
        <p:nvSpPr>
          <p:cNvPr id="21" name="TextBox 20">
            <a:extLst>
              <a:ext uri="{FF2B5EF4-FFF2-40B4-BE49-F238E27FC236}">
                <a16:creationId xmlns:a16="http://schemas.microsoft.com/office/drawing/2014/main" id="{D869ABE1-2BE1-E4D3-5E65-0B48A6398485}"/>
              </a:ext>
            </a:extLst>
          </p:cNvPr>
          <p:cNvSpPr txBox="1"/>
          <p:nvPr/>
        </p:nvSpPr>
        <p:spPr>
          <a:xfrm rot="16200000">
            <a:off x="-677164" y="2308478"/>
            <a:ext cx="1837948" cy="276999"/>
          </a:xfrm>
          <a:prstGeom prst="rect">
            <a:avLst/>
          </a:prstGeom>
          <a:noFill/>
        </p:spPr>
        <p:txBody>
          <a:bodyPr wrap="square" lIns="0" tIns="0" rIns="0" bIns="0" rtlCol="0">
            <a:spAutoFit/>
          </a:bodyPr>
          <a:lstStyle/>
          <a:p>
            <a:pPr algn="ctr">
              <a:spcBef>
                <a:spcPts val="600"/>
              </a:spcBef>
            </a:pPr>
            <a:r>
              <a:rPr lang="en-US" b="1" dirty="0">
                <a:solidFill>
                  <a:srgbClr val="000000"/>
                </a:solidFill>
              </a:rPr>
              <a:t>PIUL/PSIUL</a:t>
            </a:r>
            <a:endParaRPr lang="en-US" sz="1600" dirty="0"/>
          </a:p>
        </p:txBody>
      </p:sp>
      <p:sp>
        <p:nvSpPr>
          <p:cNvPr id="22" name="TextBox 21">
            <a:extLst>
              <a:ext uri="{FF2B5EF4-FFF2-40B4-BE49-F238E27FC236}">
                <a16:creationId xmlns:a16="http://schemas.microsoft.com/office/drawing/2014/main" id="{21783053-B4F1-F810-5C2E-DE0B043999C2}"/>
              </a:ext>
            </a:extLst>
          </p:cNvPr>
          <p:cNvSpPr txBox="1"/>
          <p:nvPr/>
        </p:nvSpPr>
        <p:spPr>
          <a:xfrm rot="16200000">
            <a:off x="-664313" y="4732935"/>
            <a:ext cx="1837946" cy="246221"/>
          </a:xfrm>
          <a:prstGeom prst="rect">
            <a:avLst/>
          </a:prstGeom>
          <a:noFill/>
        </p:spPr>
        <p:txBody>
          <a:bodyPr wrap="square" lIns="0" tIns="0" rIns="0" bIns="0" rtlCol="0">
            <a:spAutoFit/>
          </a:bodyPr>
          <a:lstStyle/>
          <a:p>
            <a:pPr algn="ctr">
              <a:spcBef>
                <a:spcPts val="600"/>
              </a:spcBef>
            </a:pPr>
            <a:r>
              <a:rPr lang="en-US" sz="1600" b="1" dirty="0"/>
              <a:t>AIUL</a:t>
            </a:r>
          </a:p>
        </p:txBody>
      </p:sp>
    </p:spTree>
    <p:extLst>
      <p:ext uri="{BB962C8B-B14F-4D97-AF65-F5344CB8AC3E}">
        <p14:creationId xmlns:p14="http://schemas.microsoft.com/office/powerpoint/2010/main" val="1859435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COUNT" val="3"/>
  <p:tag name="SN" val="HIDDEN"/>
</p:tagLst>
</file>

<file path=ppt/tags/tag2.xml><?xml version="1.0" encoding="utf-8"?>
<p:tagLst xmlns:a="http://schemas.openxmlformats.org/drawingml/2006/main" xmlns:r="http://schemas.openxmlformats.org/officeDocument/2006/relationships" xmlns:p="http://schemas.openxmlformats.org/presentationml/2006/main">
  <p:tag name="COUNT" val="4"/>
  <p:tag name="SN" val="HIDDEN"/>
</p:tagLst>
</file>

<file path=ppt/theme/theme1.xml><?xml version="1.0" encoding="utf-8"?>
<a:theme xmlns:a="http://schemas.openxmlformats.org/drawingml/2006/main" name="John Hancock layouts">
  <a:themeElements>
    <a:clrScheme name="Custom 15">
      <a:dk1>
        <a:sysClr val="windowText" lastClr="000000"/>
      </a:dk1>
      <a:lt1>
        <a:sysClr val="window" lastClr="FFFFFF"/>
      </a:lt1>
      <a:dk2>
        <a:srgbClr val="282B3E"/>
      </a:dk2>
      <a:lt2>
        <a:srgbClr val="8E90A2"/>
      </a:lt2>
      <a:accent1>
        <a:srgbClr val="00A758"/>
      </a:accent1>
      <a:accent2>
        <a:srgbClr val="0000C1"/>
      </a:accent2>
      <a:accent3>
        <a:srgbClr val="EC6453"/>
      </a:accent3>
      <a:accent4>
        <a:srgbClr val="604584"/>
      </a:accent4>
      <a:accent5>
        <a:srgbClr val="F49600"/>
      </a:accent5>
      <a:accent6>
        <a:srgbClr val="06C7BA"/>
      </a:accent6>
      <a:hlink>
        <a:srgbClr val="0000C1"/>
      </a:hlink>
      <a:folHlink>
        <a:srgbClr val="0000C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defPPr algn="l">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233363" indent="-233363" algn="l">
          <a:spcBef>
            <a:spcPts val="600"/>
          </a:spcBef>
          <a:buFont typeface="Arial" panose="020B0604020202020204" pitchFamily="34" charset="0"/>
          <a:buChar char="•"/>
          <a:defRPr dirty="0" err="1" smtClean="0"/>
        </a:defPPr>
      </a:lstStyle>
    </a:txDef>
  </a:objectDefaults>
  <a:extraClrSchemeLst/>
  <a:extLst>
    <a:ext uri="{05A4C25C-085E-4340-85A3-A5531E510DB2}">
      <thm15:themeFamily xmlns:thm15="http://schemas.microsoft.com/office/thememl/2012/main" name="1026722 - Corporate PPT Template_16x9_MP 1026722 E_0818_v14" id="{3527DC7A-8C8D-4E9E-9B6E-A1046016BC1D}" vid="{5393119F-6D4A-4296-9D2C-28F94A85A1E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912B187ABEED040BD6A45628CF6FC08" ma:contentTypeVersion="7" ma:contentTypeDescription="Create a new document." ma:contentTypeScope="" ma:versionID="ed4ce8a12004381928de2dc22651bfe3">
  <xsd:schema xmlns:xsd="http://www.w3.org/2001/XMLSchema" xmlns:xs="http://www.w3.org/2001/XMLSchema" xmlns:p="http://schemas.microsoft.com/office/2006/metadata/properties" xmlns:ns2="72cf5193-6fbf-4507-a3ed-1dab73acd0f5" xmlns:ns3="b917a1fc-f859-432b-971b-e732b1af92cc" targetNamespace="http://schemas.microsoft.com/office/2006/metadata/properties" ma:root="true" ma:fieldsID="a4c264a403ee6cc785cbcf45c8ec74a0" ns2:_="" ns3:_="">
    <xsd:import namespace="72cf5193-6fbf-4507-a3ed-1dab73acd0f5"/>
    <xsd:import namespace="b917a1fc-f859-432b-971b-e732b1af92c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2cf5193-6fbf-4507-a3ed-1dab73acd0f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917a1fc-f859-432b-971b-e732b1af92c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B90C8AC-A318-4906-B91B-4E3C98D4EE89}">
  <ds:schemaRefs>
    <ds:schemaRef ds:uri="72cf5193-6fbf-4507-a3ed-1dab73acd0f5"/>
    <ds:schemaRef ds:uri="b917a1fc-f859-432b-971b-e732b1af92c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240615F-8C10-4471-BAD6-8DD30711C72F}">
  <ds:schemaRefs>
    <ds:schemaRef ds:uri="http://schemas.microsoft.com/sharepoint/v3/contenttype/forms"/>
  </ds:schemaRefs>
</ds:datastoreItem>
</file>

<file path=customXml/itemProps3.xml><?xml version="1.0" encoding="utf-8"?>
<ds:datastoreItem xmlns:ds="http://schemas.openxmlformats.org/officeDocument/2006/customXml" ds:itemID="{935F1D7D-1782-42D8-9BD9-506087E2B067}">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infopath/2007/PartnerControls"/>
    <ds:schemaRef ds:uri="http://schemas.microsoft.com/office/2006/documentManagement/types"/>
    <ds:schemaRef ds:uri="72cf5193-6fbf-4507-a3ed-1dab73acd0f5"/>
    <ds:schemaRef ds:uri="b917a1fc-f859-432b-971b-e732b1af92cc"/>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2907</TotalTime>
  <Words>2287</Words>
  <Application>Microsoft Office PowerPoint</Application>
  <PresentationFormat>Widescreen</PresentationFormat>
  <Paragraphs>436</Paragraphs>
  <Slides>14</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Manulife JH Sans Demibold</vt:lpstr>
      <vt:lpstr>Manulife JH Sans Regular</vt:lpstr>
      <vt:lpstr>John Hancock layouts</vt:lpstr>
      <vt:lpstr>New Barclays Global MA  Plus Indexed Account</vt:lpstr>
      <vt:lpstr>Introducing John Hancock’s Barclays Global MA Plus Indexed Account</vt:lpstr>
      <vt:lpstr>More Details</vt:lpstr>
      <vt:lpstr>The Proven Success of John Hancock IUL</vt:lpstr>
      <vt:lpstr>The Proven Success of John Hancock IUL</vt:lpstr>
      <vt:lpstr>Barclays Managed Volatility vs. Competitors</vt:lpstr>
      <vt:lpstr>Barclays &amp; Competition</vt:lpstr>
      <vt:lpstr>Real World Performance – Barclays</vt:lpstr>
      <vt:lpstr>Comparing Accounts within JH IULs</vt:lpstr>
      <vt:lpstr>Comparing Accounts within JH IULs On Illustrations</vt:lpstr>
      <vt:lpstr>Comparing Accounts within JH IULs On Illustrations</vt:lpstr>
      <vt:lpstr>Comparing Accounts within JH IULs Real World Value</vt:lpstr>
      <vt:lpstr>Recap &amp; Timeline</vt:lpstr>
      <vt:lpstr>Disclosures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Product: Playing to Win</dc:title>
  <dc:creator>J.J. Bowman</dc:creator>
  <cp:lastModifiedBy>Stacey A Suntken</cp:lastModifiedBy>
  <cp:revision>11</cp:revision>
  <cp:lastPrinted>2023-01-17T16:07:21Z</cp:lastPrinted>
  <dcterms:created xsi:type="dcterms:W3CDTF">2023-01-09T14:38:47Z</dcterms:created>
  <dcterms:modified xsi:type="dcterms:W3CDTF">2023-07-18T15:31:30Z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dd5db4b-78fb-42ac-8616-2bbd1a698c72_Enabled">
    <vt:lpwstr>true</vt:lpwstr>
  </property>
  <property fmtid="{D5CDD505-2E9C-101B-9397-08002B2CF9AE}" pid="3" name="MSIP_Label_0dd5db4b-78fb-42ac-8616-2bbd1a698c72_SetDate">
    <vt:lpwstr>2023-01-24T14:21:01Z</vt:lpwstr>
  </property>
  <property fmtid="{D5CDD505-2E9C-101B-9397-08002B2CF9AE}" pid="4" name="MSIP_Label_0dd5db4b-78fb-42ac-8616-2bbd1a698c72_Method">
    <vt:lpwstr>Privileged</vt:lpwstr>
  </property>
  <property fmtid="{D5CDD505-2E9C-101B-9397-08002B2CF9AE}" pid="5" name="MSIP_Label_0dd5db4b-78fb-42ac-8616-2bbd1a698c72_Name">
    <vt:lpwstr>EXTERNAL</vt:lpwstr>
  </property>
  <property fmtid="{D5CDD505-2E9C-101B-9397-08002B2CF9AE}" pid="6" name="MSIP_Label_0dd5db4b-78fb-42ac-8616-2bbd1a698c72_SiteId">
    <vt:lpwstr>5d3e2773-e07f-4432-a630-1a0f68a28a05</vt:lpwstr>
  </property>
  <property fmtid="{D5CDD505-2E9C-101B-9397-08002B2CF9AE}" pid="7" name="MSIP_Label_0dd5db4b-78fb-42ac-8616-2bbd1a698c72_ActionId">
    <vt:lpwstr>e97625e8-3ac3-41ba-8ba7-1f60617c9936</vt:lpwstr>
  </property>
  <property fmtid="{D5CDD505-2E9C-101B-9397-08002B2CF9AE}" pid="8" name="MSIP_Label_0dd5db4b-78fb-42ac-8616-2bbd1a698c72_ContentBits">
    <vt:lpwstr>0</vt:lpwstr>
  </property>
  <property fmtid="{D5CDD505-2E9C-101B-9397-08002B2CF9AE}" pid="9" name="ContentTypeId">
    <vt:lpwstr>0x0101006912B187ABEED040BD6A45628CF6FC08</vt:lpwstr>
  </property>
</Properties>
</file>